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5" r:id="rId2"/>
    <p:sldId id="606" r:id="rId3"/>
    <p:sldId id="690" r:id="rId4"/>
    <p:sldId id="607" r:id="rId5"/>
    <p:sldId id="60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56F2-001C-4550-8938-E38FFCAC852D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C3E9-6B9F-4135-A43E-C6AF60A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eam in the woods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E83B18D5-A12D-E9DD-DE9B-F21A458C58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E23C23-1ED1-DBE2-8342-58E5D152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DUY CHÍNH CHÚA</a:t>
            </a:r>
          </a:p>
        </p:txBody>
      </p:sp>
    </p:spTree>
    <p:extLst>
      <p:ext uri="{BB962C8B-B14F-4D97-AF65-F5344CB8AC3E}">
        <p14:creationId xmlns:p14="http://schemas.microsoft.com/office/powerpoint/2010/main" val="31022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3F75E-48D0-1735-6ADE-4E1046B7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eam in the woods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B1FE89FA-50DD-8573-99F2-96DB702C86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2273D59-19FA-4644-3078-111378A8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bình an của chính tâm hồn.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giúp con mỗi khi cần.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nguồn cậy trông của con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dẫn con đến trước ngôi.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FBFAD-F84E-15D9-6F98-88A06A1A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eam in the woods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39D17B1-14C5-9076-3E27-A956470C1F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959107-6300-DDCF-0035-7B13D5F7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ấy con biết Chúa đang chờ.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ấy con được tự do.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trọn cả tấm lòng, con thờ tôn.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dâng lên cha câu hát!</a:t>
            </a:r>
            <a:endParaRPr lang="en-US" sz="44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4064-04DE-1105-B680-C23BEE5D7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eam in the woods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B60349F-70A5-DC17-30DE-F1D0F07B4C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7A6D21C-ACDC-13F2-5E46-3676A19B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duy chính Chúa! Ngài thật đáng tôn thờ.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duy chính Chúa! Ngài thật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chúc tán thờ phượng Chúa muôn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con muốn thấy mặt Ngài cha hỡi!</a:t>
            </a:r>
          </a:p>
        </p:txBody>
      </p:sp>
    </p:spTree>
    <p:extLst>
      <p:ext uri="{BB962C8B-B14F-4D97-AF65-F5344CB8AC3E}">
        <p14:creationId xmlns:p14="http://schemas.microsoft.com/office/powerpoint/2010/main" val="41235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ECDD-F71E-AD84-83F6-5A9A0E3B9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ream in the woods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20B1EBF4-3536-4280-5046-51B0865F5E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AD82CBC-E774-6E83-A9AC-2B79D097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duy chính Chúa! Ngài thật đáng tôn thờ.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duy chính Chúa! Ngài thật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mãi mãi thuộc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con suy tôn Ngài giờ đây.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Widescreen</PresentationFormat>
  <Paragraphs>23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LuanPc</cp:lastModifiedBy>
  <cp:revision>6</cp:revision>
  <dcterms:created xsi:type="dcterms:W3CDTF">2022-03-12T16:10:10Z</dcterms:created>
  <dcterms:modified xsi:type="dcterms:W3CDTF">2024-07-06T10:13:24Z</dcterms:modified>
</cp:coreProperties>
</file>