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trời vinh quang, Vua Thánh xuống dương trần.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con người sống trong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vàng hi sinh chịu đau thương cứu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để đón muôn người tìm nguồn thái 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tôi bước đi với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đêm xa dần lòng luôn vững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tôi biết rõ Chúa sống quyền uy trên khắp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luôn sống với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vui sống trong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đường tôi đi, tôi biết Chúa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bao khổ nạn vẫn luôn an bình.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dịu êm, vì luôn luôn có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trong mỗi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 lòng vững tin.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2022-04-02T01:21:57Z</dcterms:modified>
</cp:coreProperties>
</file>