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 HIỂN THUỘC CHIÊN CON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Jê-sus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Jê-sus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Jê-sus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4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64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2022-10-01T18:13:55Z</dcterms:modified>
</cp:coreProperties>
</file>