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GIÊ-HÔ-VA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nơi ngập tràn vinh quang Thánh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nơi ngập tràn vinh quang Thánh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nơi ngập tràn vinh quang Thánh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quang Giê-hô-va.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2022-03-22T06:07:47Z</dcterms:modified>
</cp:coreProperties>
</file>