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86" r:id="rId2"/>
    <p:sldId id="687" r:id="rId3"/>
    <p:sldId id="688" r:id="rId4"/>
    <p:sldId id="6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83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6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5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9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9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14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7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14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556F2-001C-4550-8938-E38FFCAC852D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C3E9-6B9F-4135-A43E-C6AF60A8D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5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 HẰNG CÒN MUÔN ĐỜI</a:t>
            </a:r>
          </a:p>
        </p:txBody>
      </p:sp>
    </p:spTree>
    <p:extLst>
      <p:ext uri="{BB962C8B-B14F-4D97-AF65-F5344CB8AC3E}">
        <p14:creationId xmlns:p14="http://schemas.microsoft.com/office/powerpoint/2010/main" val="284308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 năng thay! Vua hằng còn muôn đời.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 nơi ẩn náu yên lành, là đồn lũy của chúng con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30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muôn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Gô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gô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tội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lỗi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-xu!</a:t>
            </a:r>
          </a:p>
        </p:txBody>
      </p:sp>
    </p:spTree>
    <p:extLst>
      <p:ext uri="{BB962C8B-B14F-4D97-AF65-F5344CB8AC3E}">
        <p14:creationId xmlns:p14="http://schemas.microsoft.com/office/powerpoint/2010/main" val="167452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gối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quỳ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Thánh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Giê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-xu!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giống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2476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146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LeVanLuan</dc:creator>
  <cp:lastModifiedBy>HOI THANH VUI MUNG</cp:lastModifiedBy>
  <cp:revision>5</cp:revision>
  <dcterms:created xsi:type="dcterms:W3CDTF">2022-03-12T16:10:10Z</dcterms:created>
  <dcterms:modified xsi:type="dcterms:W3CDTF">2024-06-08T12:35:55Z</dcterms:modified>
</cp:coreProperties>
</file>