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 AN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dấu con nơi cánh tay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phủ con nhờ bóng thiêng Cha quyền năng.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giông tố khiếp kinh sóng gió vây quanh,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Chúa dắt đưa vượt qua bão tố.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thánh hiển vinh Vua trên dương gian,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luôn vững long vì biết Cha bên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0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ước nguyện nương náu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 Ngài làm vững tin con cậy trông.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6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2022-03-22T15:47:04Z</dcterms:modified>
</cp:coreProperties>
</file>