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TRÊN TẤT CẢ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năng quyền, vượt trên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này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khôn ngoan, chân lý của con người thế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gian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Sự hiện diện của Chúa  có trước vô cùng.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năng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trên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vua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này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vinh hoa, châu báu của con người thế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gian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Không chi cao quý sánh hơn vinh quang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6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thập giá Ngài tuôn huyết thay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chịu chết, mọi người liếc mắt khinh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chê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Dẫu con người chối bỏ không yêu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 đau cam chịu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Ngài vui lòng mang, vì tội tôi.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2022-07-01T03:16:52Z</dcterms:modified>
</cp:coreProperties>
</file>