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THÊM DẦU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cháy trong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cho tâm linh bùng cháy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cháy trong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chiếu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con đêm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đời đời sáng ngời.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muôn vua.</a:t>
            </a:r>
          </a:p>
        </p:txBody>
      </p:sp>
    </p:spTree>
    <p:extLst>
      <p:ext uri="{BB962C8B-B14F-4D97-AF65-F5344CB8AC3E}">
        <p14:creationId xmlns:p14="http://schemas.microsoft.com/office/powerpoint/2010/main" val="175722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2022-02-21T03:22:14Z</dcterms:created>
  <dcterms:modified xsi:type="dcterms:W3CDTF">2022-07-16T15:46:12Z</dcterms:modified>
</cp:coreProperties>
</file>