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8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Cha tạo ra muôn loài trái tim.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 thành ghi ơn Ngài,ơn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bao giờ nhạt phai,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tháng năm đổi thay 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 hoan ca ngợi Vua trên trời đã ban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cho muôn người, muôn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 năn về cùng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 lỗi xưa được tha.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5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khiến những kẻ yếu mạnh lên trong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kẻ khó được giàu ơn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yêu thương ngày đêm dìu qua sương mưa.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8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Chúa những kẻ khốn cùng được nương náu.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kẻ vỡ lòng được yêu dấu.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tay Jesus bình an chẳng vương lo âu. Cha ơi!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6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118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</cp:revision>
  <dcterms:created xsi:type="dcterms:W3CDTF">2022-02-21T03:27:55Z</dcterms:created>
  <dcterms:modified xsi:type="dcterms:W3CDTF">2023-08-20T00:58:17Z</dcterms:modified>
</cp:coreProperties>
</file>