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NGÀI TRÀN NGẬP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 đầy trong con, hỡi Chúa Thánh Linh.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 đầy trong con, hỡi Chúa Thánh Linh.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chìm con đây, hỡi Chúa Thánh Linh.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 Chúa Thánh Linh.</a:t>
            </a: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Ngài tràn ngập, con xin Ngài tràn ngập.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 ngập trên mỗi chúng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Ngài tràn ngập, con xin Ngài tràn ngập.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 ngập trên chúng con giờ này.</a:t>
            </a:r>
          </a:p>
        </p:txBody>
      </p:sp>
    </p:spTree>
    <p:extLst>
      <p:ext uri="{BB962C8B-B14F-4D97-AF65-F5344CB8AC3E}">
        <p14:creationId xmlns:p14="http://schemas.microsoft.com/office/powerpoint/2010/main" val="1017137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76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2022-03-25T15:46:27Z</dcterms:modified>
</cp:coreProperties>
</file>