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THẦN LINH CHÚA ĐẾN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5372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94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2022-02-21T03:22:14Z</dcterms:created>
  <dcterms:modified xsi:type="dcterms:W3CDTF">2022-05-13T16:52:22Z</dcterms:modified>
</cp:coreProperties>
</file>