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THẦN LINH ĐẾN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cõi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Làm mọi lòng tươi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mới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2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Ban nước sống tưới mát chúng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Đưa hồn linh chúng con đến với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Cha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5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Hỡi Chúa, xin Chúa khiến cho mỗi lòng hiệp nhất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Đến với Chúa với tấm lòng vỡ tan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Đến với Chúa với tấm lòng biết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ơn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57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95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2022-06-18T15:50:57Z</dcterms:modified>
</cp:coreProperties>
</file>