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THUỘC VỀ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trao cuộc sống con trong tay Cha dấu yêu,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cho đến mai sau thuộc Chúa thôi.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cai quản luôn tâm linh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rằng đời sống con chẳng đáng chi.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mơ ước kia,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toan tính riêng.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lên Chúa con không hề tiếc chi.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3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niềm dấu yêu,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trao Chúa thôi.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vâng ý Cha mọi đàng.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2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đây,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thuộc về Chúa chỉ riêng mình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đây,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đưa dẫn dắt dìu tháng ngày.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trọn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 theo thánh ý Chúa muốn dạy khuyên.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quyết tin cậy từ Lời thành tín Chúa phán đêm ngày.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5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2022-03-22T06:20:53Z</dcterms:modified>
</cp:coreProperties>
</file>