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 AN LÀNH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thắm tươi trên đồng lúa vàng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ngát hương đêm mộng thanh bình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khắp nơi ngập tràn tiếng ca.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mừng chào đón xuân về muôn sắc hoa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Người người cùng hát vang lừng vui đón xuân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Người người cùng vui chúc nhau xuân an lành.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1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gió xuân xao động muôn loài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ơi hãy về điểm tô tâm hồn nhân loại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ơi hãy đẹp mãi trên môi cười thế nhân.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1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thắm tươi trên đồng lúa vàng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Xuân xuân đã về trong lòng người con Chúa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Bao nhiêu ước nguyện thiết tha khi mùa xuân về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Mong nhân thế trọn ước mơ thanh bình ngát hương.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70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172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2023-01-21T11:00:17Z</dcterms:modified>
</cp:coreProperties>
</file>