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XỨNG ĐÁNG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Xứng đáng, xứng đáng, Chiên Con Trời.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Xứng đáng, xứng đáng, Chiên Con Trời.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Xứng đáng, xứng đáng, Chiên Con Trời.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Xưa hy sinh.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khen Ngài. Ha-le-lu-gia.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 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Ngài. 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Ha-le-lu-gia.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khen Ngài. Ha-le-lu-gia.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 khen Chúa!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308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58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5</cp:revision>
  <dcterms:created xsi:type="dcterms:W3CDTF">2022-02-21T03:22:14Z</dcterms:created>
  <dcterms:modified xsi:type="dcterms:W3CDTF">2022-03-18T04:10:19Z</dcterms:modified>
</cp:coreProperties>
</file>