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8" r:id="rId11"/>
    <p:sldId id="279" r:id="rId12"/>
    <p:sldId id="280" r:id="rId13"/>
    <p:sldId id="281" r:id="rId14"/>
    <p:sldId id="282" r:id="rId15"/>
    <p:sldId id="283" r:id="rId16"/>
    <p:sldId id="284" r:id="rId17"/>
    <p:sldId id="285" r:id="rId18"/>
    <p:sldId id="265" r:id="rId19"/>
    <p:sldId id="266" r:id="rId20"/>
    <p:sldId id="267" r:id="rId21"/>
    <p:sldId id="268" r:id="rId22"/>
    <p:sldId id="286" r:id="rId23"/>
    <p:sldId id="287" r:id="rId24"/>
    <p:sldId id="288" r:id="rId25"/>
    <p:sldId id="290" r:id="rId26"/>
    <p:sldId id="289" r:id="rId27"/>
    <p:sldId id="291" r:id="rId28"/>
    <p:sldId id="269" r:id="rId29"/>
    <p:sldId id="270" r:id="rId30"/>
    <p:sldId id="271" r:id="rId31"/>
    <p:sldId id="272" r:id="rId32"/>
    <p:sldId id="273" r:id="rId33"/>
    <p:sldId id="274" r:id="rId34"/>
    <p:sldId id="292" r:id="rId35"/>
    <p:sldId id="293" r:id="rId36"/>
    <p:sldId id="294" r:id="rId37"/>
    <p:sldId id="295" r:id="rId38"/>
    <p:sldId id="275" r:id="rId39"/>
    <p:sldId id="276" r:id="rId40"/>
    <p:sldId id="277"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4660"/>
  </p:normalViewPr>
  <p:slideViewPr>
    <p:cSldViewPr snapToGrid="0">
      <p:cViewPr varScale="1">
        <p:scale>
          <a:sx n="103" d="100"/>
          <a:sy n="103" d="100"/>
        </p:scale>
        <p:origin x="13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4600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42072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77513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41610-8228-43D2-BE15-8AF9187EC9AE}"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61037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A41610-8228-43D2-BE15-8AF9187EC9AE}" type="datetimeFigureOut">
              <a:rPr lang="en-US" smtClean="0"/>
              <a:t>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33008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41610-8228-43D2-BE15-8AF9187EC9AE}"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464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41610-8228-43D2-BE15-8AF9187EC9AE}" type="datetimeFigureOut">
              <a:rPr lang="en-US" smtClean="0"/>
              <a:t>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19677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41610-8228-43D2-BE15-8AF9187EC9AE}" type="datetimeFigureOut">
              <a:rPr lang="en-US" smtClean="0"/>
              <a:t>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0037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41610-8228-43D2-BE15-8AF9187EC9AE}" type="datetimeFigureOut">
              <a:rPr lang="en-US" smtClean="0"/>
              <a:t>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200224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36521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A41610-8228-43D2-BE15-8AF9187EC9AE}" type="datetimeFigureOut">
              <a:rPr lang="en-US" smtClean="0"/>
              <a:t>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9E711-1617-4C52-A755-1A51F3433711}" type="slidenum">
              <a:rPr lang="en-US" smtClean="0"/>
              <a:t>‹#›</a:t>
            </a:fld>
            <a:endParaRPr lang="en-US"/>
          </a:p>
        </p:txBody>
      </p:sp>
    </p:spTree>
    <p:extLst>
      <p:ext uri="{BB962C8B-B14F-4D97-AF65-F5344CB8AC3E}">
        <p14:creationId xmlns:p14="http://schemas.microsoft.com/office/powerpoint/2010/main" val="414942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41610-8228-43D2-BE15-8AF9187EC9AE}" type="datetimeFigureOut">
              <a:rPr lang="en-US" smtClean="0"/>
              <a:t>5/2/2022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9E711-1617-4C52-A755-1A51F3433711}" type="slidenum">
              <a:rPr lang="en-US" smtClean="0"/>
              <a:t>‹#›</a:t>
            </a:fld>
            <a:endParaRPr lang="en-US"/>
          </a:p>
        </p:txBody>
      </p:sp>
    </p:spTree>
    <p:extLst>
      <p:ext uri="{BB962C8B-B14F-4D97-AF65-F5344CB8AC3E}">
        <p14:creationId xmlns:p14="http://schemas.microsoft.com/office/powerpoint/2010/main" val="351296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smtClean="0">
              <a:latin typeface="Arial" panose="020B0604020202020204" pitchFamily="34" charset="0"/>
              <a:cs typeface="Arial" panose="020B0604020202020204" pitchFamily="34" charset="0"/>
            </a:endParaRPr>
          </a:p>
          <a:p>
            <a:pPr marL="0" indent="0" algn="ctr">
              <a:buNone/>
            </a:pPr>
            <a:r>
              <a:rPr lang="en-US" sz="8000" dirty="0" smtClean="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smtClean="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smtClean="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smtClean="0">
              <a:solidFill>
                <a:schemeClr val="bg1"/>
              </a:solidFill>
              <a:latin typeface="Arial" panose="020B0604020202020204" pitchFamily="34" charset="0"/>
              <a:cs typeface="Arial" panose="020B0604020202020204" pitchFamily="34" charset="0"/>
            </a:endParaRPr>
          </a:p>
          <a:p>
            <a:pPr marL="0" indent="0" algn="ctr">
              <a:buNone/>
            </a:pPr>
            <a:r>
              <a:rPr lang="en-US" sz="1800" b="1" dirty="0" smtClean="0">
                <a:latin typeface="Arial" panose="020B0604020202020204" pitchFamily="34" charset="0"/>
                <a:cs typeface="Arial" panose="020B0604020202020204" pitchFamily="34" charset="0"/>
              </a:rPr>
              <a:t>ĐẾN THAM DỰ BUỔI THỜ PHƯỢNG</a:t>
            </a:r>
          </a:p>
          <a:p>
            <a:pPr marL="0" indent="0" algn="ctr">
              <a:buNone/>
            </a:pPr>
            <a:r>
              <a:rPr lang="en-US" sz="1800" b="1" dirty="0" smtClean="0">
                <a:latin typeface="Arial" panose="020B0604020202020204" pitchFamily="34" charset="0"/>
                <a:cs typeface="Arial" panose="020B0604020202020204" pitchFamily="34" charset="0"/>
              </a:rPr>
              <a:t>(NGÀY 01-05-2022)</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13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Từng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ngày</a:t>
            </a:r>
            <a:r>
              <a:rPr lang="en-US" sz="4000" dirty="0" smtClean="0">
                <a:solidFill>
                  <a:srgbClr val="0070C0"/>
                </a:solidFill>
                <a:latin typeface="Arial" panose="020B0604020202020204" pitchFamily="34" charset="0"/>
                <a:cs typeface="Arial" panose="020B0604020202020204" pitchFamily="34" charset="0"/>
              </a:rPr>
              <a:t> qua </a:t>
            </a:r>
            <a:r>
              <a:rPr lang="en-US" sz="4000" dirty="0" err="1" smtClean="0">
                <a:solidFill>
                  <a:srgbClr val="0070C0"/>
                </a:solidFill>
                <a:latin typeface="Arial" panose="020B0604020202020204" pitchFamily="34" charset="0"/>
                <a:cs typeface="Arial" panose="020B0604020202020204" pitchFamily="34" charset="0"/>
              </a:rPr>
              <a:t>cuộc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sống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mang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lo </a:t>
            </a:r>
            <a:r>
              <a:rPr lang="en-US" sz="4000" dirty="0" err="1" smtClean="0">
                <a:solidFill>
                  <a:srgbClr val="0070C0"/>
                </a:solidFill>
                <a:latin typeface="Arial" panose="020B0604020202020204" pitchFamily="34" charset="0"/>
                <a:cs typeface="Arial" panose="020B0604020202020204" pitchFamily="34" charset="0"/>
              </a:rPr>
              <a:t>buồn</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Tiền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danh</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có</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chỉ</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982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lần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gọi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chai </a:t>
            </a:r>
            <a:r>
              <a:rPr lang="en-US" sz="4000" dirty="0" err="1" smtClean="0">
                <a:solidFill>
                  <a:srgbClr val="0070C0"/>
                </a:solidFill>
                <a:latin typeface="Arial" panose="020B0604020202020204" pitchFamily="34" charset="0"/>
                <a:cs typeface="Arial" panose="020B0604020202020204" pitchFamily="34" charset="0"/>
              </a:rPr>
              <a:t>đá</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chẳng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đáp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tiếng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vì</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vẫn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chờ</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mong</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6808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Giờ</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đây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biết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rồi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Ngự</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tâm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linh</a:t>
            </a:r>
            <a:r>
              <a:rPr lang="en-US" sz="4000" dirty="0" smtClean="0">
                <a:solidFill>
                  <a:srgbClr val="0070C0"/>
                </a:solidFill>
                <a:latin typeface="Arial" panose="020B0604020202020204" pitchFamily="34" charset="0"/>
                <a:cs typeface="Arial" panose="020B0604020202020204" pitchFamily="34" charset="0"/>
              </a:rPr>
              <a:t> Cha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quản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ngày</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398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Với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thương</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dẫn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dắt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bước</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dùng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tuyên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rao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552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vì</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nhân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thế</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quang</a:t>
            </a:r>
            <a:r>
              <a:rPr lang="en-US" sz="4000" dirty="0" smtClean="0">
                <a:solidFill>
                  <a:srgbClr val="0070C0"/>
                </a:solidFill>
                <a:latin typeface="Arial" panose="020B0604020202020204" pitchFamily="34" charset="0"/>
                <a:cs typeface="Arial" panose="020B0604020202020204" pitchFamily="34" charset="0"/>
              </a:rPr>
              <a:t> ha-</a:t>
            </a:r>
            <a:r>
              <a:rPr lang="en-US" sz="4000" dirty="0" err="1" smtClean="0">
                <a:solidFill>
                  <a:srgbClr val="0070C0"/>
                </a:solidFill>
                <a:latin typeface="Arial" panose="020B0604020202020204" pitchFamily="34" charset="0"/>
                <a:cs typeface="Arial" panose="020B0604020202020204" pitchFamily="34" charset="0"/>
              </a:rPr>
              <a:t>lê</a:t>
            </a:r>
            <a:r>
              <a:rPr lang="en-US" sz="4000" dirty="0" smtClean="0">
                <a:solidFill>
                  <a:srgbClr val="0070C0"/>
                </a:solidFill>
                <a:latin typeface="Arial" panose="020B0604020202020204" pitchFamily="34" charset="0"/>
                <a:cs typeface="Arial" panose="020B0604020202020204" pitchFamily="34" charset="0"/>
              </a:rPr>
              <a:t>-</a:t>
            </a:r>
            <a:r>
              <a:rPr lang="en-US" sz="4000" dirty="0" err="1" smtClean="0">
                <a:solidFill>
                  <a:srgbClr val="0070C0"/>
                </a:solidFill>
                <a:latin typeface="Arial" panose="020B0604020202020204" pitchFamily="34" charset="0"/>
                <a:cs typeface="Arial" panose="020B0604020202020204" pitchFamily="34" charset="0"/>
              </a:rPr>
              <a:t>lu-gia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chẳng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phai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hoà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dâng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hiển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88934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Rao </a:t>
            </a:r>
            <a:r>
              <a:rPr lang="en-US" sz="4000" dirty="0" err="1" smtClean="0">
                <a:solidFill>
                  <a:srgbClr val="0070C0"/>
                </a:solidFill>
                <a:latin typeface="Arial" panose="020B0604020202020204" pitchFamily="34" charset="0"/>
                <a:cs typeface="Arial" panose="020B0604020202020204" pitchFamily="34" charset="0"/>
              </a:rPr>
              <a:t>cho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người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ở </a:t>
            </a:r>
            <a:r>
              <a:rPr lang="en-US" sz="4000" dirty="0" err="1" smtClean="0">
                <a:solidFill>
                  <a:srgbClr val="0070C0"/>
                </a:solidFill>
                <a:latin typeface="Arial" panose="020B0604020202020204" pitchFamily="34" charset="0"/>
                <a:cs typeface="Arial" panose="020B0604020202020204" pitchFamily="34" charset="0"/>
              </a:rPr>
              <a:t>khắp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nơi</a:t>
            </a:r>
            <a:r>
              <a:rPr lang="en-US" sz="4000" smtClean="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64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vì</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nhân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thế</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quang</a:t>
            </a:r>
            <a:r>
              <a:rPr lang="en-US" sz="4000" dirty="0" smtClean="0">
                <a:solidFill>
                  <a:srgbClr val="0070C0"/>
                </a:solidFill>
                <a:latin typeface="Arial" panose="020B0604020202020204" pitchFamily="34" charset="0"/>
                <a:cs typeface="Arial" panose="020B0604020202020204" pitchFamily="34" charset="0"/>
              </a:rPr>
              <a:t> ha-</a:t>
            </a:r>
            <a:r>
              <a:rPr lang="en-US" sz="4000" dirty="0" err="1" smtClean="0">
                <a:solidFill>
                  <a:srgbClr val="0070C0"/>
                </a:solidFill>
                <a:latin typeface="Arial" panose="020B0604020202020204" pitchFamily="34" charset="0"/>
                <a:cs typeface="Arial" panose="020B0604020202020204" pitchFamily="34" charset="0"/>
              </a:rPr>
              <a:t>lê</a:t>
            </a:r>
            <a:r>
              <a:rPr lang="en-US" sz="4000" dirty="0" smtClean="0">
                <a:solidFill>
                  <a:srgbClr val="0070C0"/>
                </a:solidFill>
                <a:latin typeface="Arial" panose="020B0604020202020204" pitchFamily="34" charset="0"/>
                <a:cs typeface="Arial" panose="020B0604020202020204" pitchFamily="34" charset="0"/>
              </a:rPr>
              <a:t>-</a:t>
            </a:r>
            <a:r>
              <a:rPr lang="en-US" sz="4000" dirty="0" err="1" smtClean="0">
                <a:solidFill>
                  <a:srgbClr val="0070C0"/>
                </a:solidFill>
                <a:latin typeface="Arial" panose="020B0604020202020204" pitchFamily="34" charset="0"/>
                <a:cs typeface="Arial" panose="020B0604020202020204" pitchFamily="34" charset="0"/>
              </a:rPr>
              <a:t>lu-gia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chẳng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phai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hoà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dâng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hiển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21184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Rao </a:t>
            </a:r>
            <a:r>
              <a:rPr lang="en-US" sz="4000" dirty="0" err="1" smtClean="0">
                <a:solidFill>
                  <a:srgbClr val="0070C0"/>
                </a:solidFill>
                <a:latin typeface="Arial" panose="020B0604020202020204" pitchFamily="34" charset="0"/>
                <a:cs typeface="Arial" panose="020B0604020202020204" pitchFamily="34" charset="0"/>
              </a:rPr>
              <a:t>cho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người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ở </a:t>
            </a:r>
            <a:r>
              <a:rPr lang="en-US" sz="4000" dirty="0" err="1" smtClean="0">
                <a:solidFill>
                  <a:srgbClr val="0070C0"/>
                </a:solidFill>
                <a:latin typeface="Arial" panose="020B0604020202020204" pitchFamily="34" charset="0"/>
                <a:cs typeface="Arial" panose="020B0604020202020204" pitchFamily="34" charset="0"/>
              </a:rPr>
              <a:t>khắp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nơi</a:t>
            </a:r>
            <a:r>
              <a:rPr lang="en-US" sz="4000" smtClean="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578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VUA HẰNG CÒN MUÔN ĐỜI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50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Trời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 non </a:t>
            </a:r>
            <a:r>
              <a:rPr lang="en-US" sz="4000" dirty="0" err="1" smtClean="0">
                <a:solidFill>
                  <a:srgbClr val="0070C0"/>
                </a:solidFill>
                <a:latin typeface="Arial" panose="020B0604020202020204" pitchFamily="34" charset="0"/>
                <a:cs typeface="Arial" panose="020B0604020202020204" pitchFamily="34" charset="0"/>
              </a:rPr>
              <a:t>nước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biển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hồ</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do </a:t>
            </a:r>
            <a:r>
              <a:rPr lang="en-US" sz="4000" dirty="0" err="1" smtClean="0">
                <a:solidFill>
                  <a:srgbClr val="0070C0"/>
                </a:solidFill>
                <a:latin typeface="Arial" panose="020B0604020202020204" pitchFamily="34" charset="0"/>
                <a:cs typeface="Arial" panose="020B0604020202020204" pitchFamily="34" charset="0"/>
              </a:rPr>
              <a:t>tay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nên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491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12192000" cy="1325563"/>
          </a:xfrm>
        </p:spPr>
        <p:txBody>
          <a:bodyPr>
            <a:normAutofit/>
          </a:bodyPr>
          <a:lstStyle/>
          <a:p>
            <a:pPr algn="ctr"/>
            <a:r>
              <a:rPr lang="en-US" sz="5400" dirty="0" smtClean="0">
                <a:solidFill>
                  <a:schemeClr val="bg1"/>
                </a:solidFill>
                <a:latin typeface="Arial" panose="020B0604020202020204" pitchFamily="34" charset="0"/>
                <a:cs typeface="Arial" panose="020B0604020202020204" pitchFamily="34" charset="0"/>
              </a:rPr>
              <a:t>Nội dung</a:t>
            </a:r>
            <a:endParaRPr lang="en-US" sz="5400" dirty="0">
              <a:solidFill>
                <a:schemeClr val="bg1"/>
              </a:solidFill>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3741576" y="1825624"/>
            <a:ext cx="8450424" cy="5032375"/>
          </a:xfrm>
        </p:spPr>
        <p:txBody>
          <a:bodyPr>
            <a:normAutofit/>
          </a:bodyPr>
          <a:lstStyle/>
          <a:p>
            <a:pPr marL="0" indent="0">
              <a:buNone/>
            </a:pPr>
            <a:r>
              <a:rPr lang="en-US" sz="2400" dirty="0" smtClean="0">
                <a:solidFill>
                  <a:schemeClr val="bg1"/>
                </a:solidFill>
                <a:latin typeface="Arial" panose="020B0604020202020204" pitchFamily="34" charset="0"/>
                <a:cs typeface="Arial" panose="020B0604020202020204" pitchFamily="34" charset="0"/>
              </a:rPr>
              <a:t>1. Chào hỏi</a:t>
            </a:r>
          </a:p>
          <a:p>
            <a:pPr marL="0" indent="0">
              <a:buNone/>
            </a:pPr>
            <a:r>
              <a:rPr lang="en-US" sz="2400" dirty="0" smtClean="0">
                <a:solidFill>
                  <a:schemeClr val="bg1"/>
                </a:solidFill>
                <a:latin typeface="Arial" panose="020B0604020202020204" pitchFamily="34" charset="0"/>
                <a:cs typeface="Arial" panose="020B0604020202020204" pitchFamily="34" charset="0"/>
              </a:rPr>
              <a:t>2. Học câu Kinh Thánh gốc</a:t>
            </a:r>
          </a:p>
          <a:p>
            <a:pPr marL="0" indent="0">
              <a:buNone/>
            </a:pPr>
            <a:r>
              <a:rPr lang="en-US" sz="2400" dirty="0" smtClean="0">
                <a:solidFill>
                  <a:schemeClr val="bg1"/>
                </a:solidFill>
                <a:latin typeface="Arial" panose="020B0604020202020204" pitchFamily="34" charset="0"/>
                <a:cs typeface="Arial" panose="020B0604020202020204" pitchFamily="34" charset="0"/>
              </a:rPr>
              <a:t>3. Cầu nguyện</a:t>
            </a:r>
          </a:p>
          <a:p>
            <a:pPr marL="0" indent="0">
              <a:buNone/>
            </a:pPr>
            <a:r>
              <a:rPr lang="en-US" sz="2400" dirty="0" smtClean="0">
                <a:solidFill>
                  <a:schemeClr val="bg1"/>
                </a:solidFill>
                <a:latin typeface="Arial" panose="020B0604020202020204" pitchFamily="34" charset="0"/>
                <a:cs typeface="Arial" panose="020B0604020202020204" pitchFamily="34" charset="0"/>
              </a:rPr>
              <a:t>4. Hát Thánh ca</a:t>
            </a:r>
          </a:p>
          <a:p>
            <a:pPr marL="0" indent="0">
              <a:buNone/>
            </a:pPr>
            <a:r>
              <a:rPr lang="en-US" sz="2400" dirty="0" smtClean="0">
                <a:solidFill>
                  <a:schemeClr val="bg1"/>
                </a:solidFill>
                <a:latin typeface="Arial" panose="020B0604020202020204" pitchFamily="34" charset="0"/>
                <a:cs typeface="Arial" panose="020B0604020202020204" pitchFamily="34" charset="0"/>
              </a:rPr>
              <a:t>5. Đọc Kinh Thánh đối đáp</a:t>
            </a:r>
          </a:p>
          <a:p>
            <a:pPr marL="0" indent="0">
              <a:buNone/>
            </a:pPr>
            <a:r>
              <a:rPr lang="en-US" sz="2400" dirty="0" smtClean="0">
                <a:solidFill>
                  <a:schemeClr val="bg1"/>
                </a:solidFill>
                <a:latin typeface="Arial" panose="020B0604020202020204" pitchFamily="34" charset="0"/>
                <a:cs typeface="Arial" panose="020B0604020202020204" pitchFamily="34" charset="0"/>
              </a:rPr>
              <a:t>6. Chào mừng và thông báo</a:t>
            </a:r>
          </a:p>
          <a:p>
            <a:pPr marL="0" indent="0">
              <a:buNone/>
            </a:pPr>
            <a:r>
              <a:rPr lang="en-US" sz="2400" dirty="0" smtClean="0">
                <a:solidFill>
                  <a:schemeClr val="bg1"/>
                </a:solidFill>
                <a:latin typeface="Arial" panose="020B0604020202020204" pitchFamily="34" charset="0"/>
                <a:cs typeface="Arial" panose="020B0604020202020204" pitchFamily="34" charset="0"/>
              </a:rPr>
              <a:t>7. Chia sẻ ơn phước và làm chứng</a:t>
            </a:r>
          </a:p>
          <a:p>
            <a:pPr marL="0" indent="0">
              <a:buNone/>
            </a:pPr>
            <a:r>
              <a:rPr lang="en-US" sz="2400" dirty="0" smtClean="0">
                <a:solidFill>
                  <a:schemeClr val="bg1"/>
                </a:solidFill>
                <a:latin typeface="Arial" panose="020B0604020202020204" pitchFamily="34" charset="0"/>
                <a:cs typeface="Arial" panose="020B0604020202020204" pitchFamily="34" charset="0"/>
              </a:rPr>
              <a:t>8. Dâng hiến và cầu nguyện</a:t>
            </a:r>
          </a:p>
          <a:p>
            <a:pPr marL="0" indent="0">
              <a:buNone/>
            </a:pPr>
            <a:r>
              <a:rPr lang="en-US" sz="2400" dirty="0" smtClean="0">
                <a:solidFill>
                  <a:schemeClr val="bg1"/>
                </a:solidFill>
                <a:latin typeface="Arial" panose="020B0604020202020204" pitchFamily="34" charset="0"/>
                <a:cs typeface="Arial" panose="020B0604020202020204" pitchFamily="34" charset="0"/>
              </a:rPr>
              <a:t>9. Giảng luận</a:t>
            </a:r>
          </a:p>
          <a:p>
            <a:pPr marL="0" indent="0">
              <a:buNone/>
            </a:pPr>
            <a:r>
              <a:rPr lang="en-US" sz="2400" dirty="0" smtClean="0">
                <a:solidFill>
                  <a:schemeClr val="bg1"/>
                </a:solidFill>
                <a:latin typeface="Arial" panose="020B0604020202020204" pitchFamily="34" charset="0"/>
                <a:cs typeface="Arial" panose="020B0604020202020204" pitchFamily="34" charset="0"/>
              </a:rPr>
              <a:t>10. Cầu nguyện chúc phước</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71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Thập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tự</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tha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sạch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tội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lỗi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p:txBody>
      </p:sp>
    </p:spTree>
    <p:extLst>
      <p:ext uri="{BB962C8B-B14F-4D97-AF65-F5344CB8AC3E}">
        <p14:creationId xmlns:p14="http://schemas.microsoft.com/office/powerpoint/2010/main" val="217296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đầu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gối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sẽ</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quỳ</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lạy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một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ngoài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61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Trời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 non </a:t>
            </a:r>
            <a:r>
              <a:rPr lang="en-US" sz="4000" dirty="0" err="1" smtClean="0">
                <a:solidFill>
                  <a:srgbClr val="0070C0"/>
                </a:solidFill>
                <a:latin typeface="Arial" panose="020B0604020202020204" pitchFamily="34" charset="0"/>
                <a:cs typeface="Arial" panose="020B0604020202020204" pitchFamily="34" charset="0"/>
              </a:rPr>
              <a:t>nước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biển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hồ</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do </a:t>
            </a:r>
            <a:r>
              <a:rPr lang="en-US" sz="4000" dirty="0" err="1" smtClean="0">
                <a:solidFill>
                  <a:srgbClr val="0070C0"/>
                </a:solidFill>
                <a:latin typeface="Arial" panose="020B0604020202020204" pitchFamily="34" charset="0"/>
                <a:cs typeface="Arial" panose="020B0604020202020204" pitchFamily="34" charset="0"/>
              </a:rPr>
              <a:t>tay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nên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7256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Thập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tự</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tha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sạch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tội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lỗi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p:txBody>
      </p:sp>
    </p:spTree>
    <p:extLst>
      <p:ext uri="{BB962C8B-B14F-4D97-AF65-F5344CB8AC3E}">
        <p14:creationId xmlns:p14="http://schemas.microsoft.com/office/powerpoint/2010/main" val="1980050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đầu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gối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sẽ</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quỳ</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lạy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một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ngoài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138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p:txBody>
      </p:sp>
    </p:spTree>
    <p:extLst>
      <p:ext uri="{BB962C8B-B14F-4D97-AF65-F5344CB8AC3E}">
        <p14:creationId xmlns:p14="http://schemas.microsoft.com/office/powerpoint/2010/main" val="1982382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đầu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gối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sẽ</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quỳ</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lạy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một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ngoài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67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một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ngoài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714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HỠI KẺ ĐƯỢC MUA CHUỘC</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116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Hỡi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kẻ</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nhau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hát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lên</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Hỡi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kẻ</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nhau</a:t>
            </a:r>
            <a:r>
              <a:rPr lang="en-US" sz="4000" dirty="0" smtClean="0">
                <a:solidFill>
                  <a:srgbClr val="0070C0"/>
                </a:solidFill>
                <a:latin typeface="Arial" panose="020B0604020202020204" pitchFamily="34" charset="0"/>
                <a:cs typeface="Arial" panose="020B0604020202020204" pitchFamily="34" charset="0"/>
              </a:rPr>
              <a:t> ca </a:t>
            </a:r>
            <a:r>
              <a:rPr lang="en-US" sz="4000" dirty="0" err="1" smtClean="0">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0419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CA KHEN ƠN GIÊ-XU</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466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Hỡi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kẻ</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nhau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vang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tiếng</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được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cứu</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806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XỨNG ĐÁNG</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395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Xứng đáng, xứng đáng, Chiên Con Trời.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Xứng đáng, xứng đáng, Chiên Con Trời.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Xứng đáng, xứng đáng, Chiên Con Trời.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Xưa hy sinh.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96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Ca khen Ngài. Ha-le-lu-gia.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Ca khen </a:t>
            </a:r>
            <a:r>
              <a:rPr lang="en-US" sz="4000" smtClean="0">
                <a:solidFill>
                  <a:srgbClr val="0070C0"/>
                </a:solidFill>
                <a:latin typeface="Arial" panose="020B0604020202020204" pitchFamily="34" charset="0"/>
                <a:cs typeface="Arial" panose="020B0604020202020204" pitchFamily="34" charset="0"/>
              </a:rPr>
              <a:t>Ngài. </a:t>
            </a:r>
            <a:r>
              <a:rPr lang="en-US" sz="4000">
                <a:solidFill>
                  <a:srgbClr val="0070C0"/>
                </a:solidFill>
                <a:latin typeface="Arial" panose="020B0604020202020204" pitchFamily="34" charset="0"/>
                <a:cs typeface="Arial" panose="020B0604020202020204" pitchFamily="34" charset="0"/>
              </a:rPr>
              <a:t>Ha-le-lu-gia.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Ca khen Ngài. Ha-le-lu-gia.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Ngợi khen Chúa!</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096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smtClean="0">
                <a:solidFill>
                  <a:srgbClr val="0070C0"/>
                </a:solidFill>
                <a:latin typeface="Arial" panose="020B0604020202020204" pitchFamily="34" charset="0"/>
                <a:cs typeface="Arial" panose="020B0604020202020204" pitchFamily="34" charset="0"/>
              </a:rPr>
              <a:t>VUA HẰNG CÒN MUÔN ĐỜI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052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Trời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 non </a:t>
            </a:r>
            <a:r>
              <a:rPr lang="en-US" sz="4000" dirty="0" err="1" smtClean="0">
                <a:solidFill>
                  <a:srgbClr val="0070C0"/>
                </a:solidFill>
                <a:latin typeface="Arial" panose="020B0604020202020204" pitchFamily="34" charset="0"/>
                <a:cs typeface="Arial" panose="020B0604020202020204" pitchFamily="34" charset="0"/>
              </a:rPr>
              <a:t>nước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biển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hồ</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do </a:t>
            </a:r>
            <a:r>
              <a:rPr lang="en-US" sz="4000" dirty="0" err="1" smtClean="0">
                <a:solidFill>
                  <a:srgbClr val="0070C0"/>
                </a:solidFill>
                <a:latin typeface="Arial" panose="020B0604020202020204" pitchFamily="34" charset="0"/>
                <a:cs typeface="Arial" panose="020B0604020202020204" pitchFamily="34" charset="0"/>
              </a:rPr>
              <a:t>tay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nên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4764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còn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Thập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tự</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gô</a:t>
            </a:r>
            <a:r>
              <a:rPr lang="en-US" sz="4000" dirty="0" smtClean="0">
                <a:solidFill>
                  <a:srgbClr val="0070C0"/>
                </a:solidFill>
                <a:latin typeface="Arial" panose="020B0604020202020204" pitchFamily="34" charset="0"/>
                <a:cs typeface="Arial" panose="020B0604020202020204" pitchFamily="34" charset="0"/>
              </a:rPr>
              <a:t> - </a:t>
            </a:r>
            <a:r>
              <a:rPr lang="en-US" sz="4000" dirty="0" err="1" smtClean="0">
                <a:solidFill>
                  <a:srgbClr val="0070C0"/>
                </a:solidFill>
                <a:latin typeface="Arial" panose="020B0604020202020204" pitchFamily="34" charset="0"/>
                <a:cs typeface="Arial" panose="020B0604020202020204" pitchFamily="34" charset="0"/>
              </a:rPr>
              <a:t>tha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làm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sạch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tội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lỗi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p:txBody>
      </p:sp>
    </p:spTree>
    <p:extLst>
      <p:ext uri="{BB962C8B-B14F-4D97-AF65-F5344CB8AC3E}">
        <p14:creationId xmlns:p14="http://schemas.microsoft.com/office/powerpoint/2010/main" val="2090072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đầu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gối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sẽ</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quỳ</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lạy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trước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ngôi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Thánh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toàn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Jesus!</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một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ngoài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794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185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2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Từng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ngày</a:t>
            </a:r>
            <a:r>
              <a:rPr lang="en-US" sz="4000" dirty="0" smtClean="0">
                <a:solidFill>
                  <a:srgbClr val="0070C0"/>
                </a:solidFill>
                <a:latin typeface="Arial" panose="020B0604020202020204" pitchFamily="34" charset="0"/>
                <a:cs typeface="Arial" panose="020B0604020202020204" pitchFamily="34" charset="0"/>
              </a:rPr>
              <a:t> qua </a:t>
            </a:r>
            <a:r>
              <a:rPr lang="en-US" sz="4000" dirty="0" err="1" smtClean="0">
                <a:solidFill>
                  <a:srgbClr val="0070C0"/>
                </a:solidFill>
                <a:latin typeface="Arial" panose="020B0604020202020204" pitchFamily="34" charset="0"/>
                <a:cs typeface="Arial" panose="020B0604020202020204" pitchFamily="34" charset="0"/>
              </a:rPr>
              <a:t>cuộc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sống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mang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lo </a:t>
            </a:r>
            <a:r>
              <a:rPr lang="en-US" sz="4000" dirty="0" err="1" smtClean="0">
                <a:solidFill>
                  <a:srgbClr val="0070C0"/>
                </a:solidFill>
                <a:latin typeface="Arial" panose="020B0604020202020204" pitchFamily="34" charset="0"/>
                <a:cs typeface="Arial" panose="020B0604020202020204" pitchFamily="34" charset="0"/>
              </a:rPr>
              <a:t>buồn</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Tiền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tài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danh</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có</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trong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cuộc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chỉ</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hư</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87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315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590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419878"/>
            <a:ext cx="11084768" cy="5654351"/>
          </a:xfrm>
        </p:spPr>
        <p:txBody>
          <a:bodyPr>
            <a:normAutofit/>
          </a:bodyPr>
          <a:lstStyle/>
          <a:p>
            <a:pPr marL="0" indent="0">
              <a:buNone/>
            </a:pPr>
            <a:r>
              <a:rPr lang="vi-VN" sz="5400" dirty="0" smtClean="0"/>
              <a:t>25</a:t>
            </a:r>
            <a:r>
              <a:rPr lang="en-US" sz="5400" dirty="0" smtClean="0"/>
              <a:t> </a:t>
            </a:r>
            <a:r>
              <a:rPr lang="vi-VN" sz="5400" dirty="0" smtClean="0"/>
              <a:t>Đức </a:t>
            </a:r>
            <a:r>
              <a:rPr lang="vi-VN" sz="5400" dirty="0"/>
              <a:t>Chúa Jêsus còn làm nhiều việc khác nữa. Nếu cứ ghi chép hết từng việc, thì thiết nghĩ rằng cả thế gian cũng không thể chứa hết những sách được viết ra</a:t>
            </a:r>
            <a:r>
              <a:rPr lang="vi-VN" sz="5400" dirty="0" smtClean="0"/>
              <a:t>.</a:t>
            </a:r>
            <a:endParaRPr lang="en-US" sz="5400" dirty="0" smtClean="0"/>
          </a:p>
          <a:p>
            <a:pPr marL="0" indent="0" algn="ctr">
              <a:buNone/>
            </a:pPr>
            <a:r>
              <a:rPr lang="en-US" sz="5400" dirty="0" smtClean="0">
                <a:latin typeface="Arial" panose="020B0604020202020204" pitchFamily="34" charset="0"/>
                <a:cs typeface="Arial" panose="020B0604020202020204" pitchFamily="34" charset="0"/>
              </a:rPr>
              <a:t>(</a:t>
            </a:r>
            <a:r>
              <a:rPr lang="en-US" sz="5400" dirty="0" err="1" smtClean="0">
                <a:latin typeface="Arial" panose="020B0604020202020204" pitchFamily="34" charset="0"/>
                <a:cs typeface="Arial" panose="020B0604020202020204" pitchFamily="34" charset="0"/>
              </a:rPr>
              <a:t>Giăng</a:t>
            </a:r>
            <a:r>
              <a:rPr lang="en-US" sz="5400" smtClean="0">
                <a:latin typeface="Arial" panose="020B0604020202020204" pitchFamily="34" charset="0"/>
                <a:cs typeface="Arial" panose="020B0604020202020204" pitchFamily="34" charset="0"/>
              </a:rPr>
              <a:t> </a:t>
            </a:r>
            <a:r>
              <a:rPr lang="en-US" sz="5400" smtClean="0">
                <a:latin typeface="Arial" panose="020B0604020202020204" pitchFamily="34" charset="0"/>
                <a:cs typeface="Arial" panose="020B0604020202020204" pitchFamily="34" charset="0"/>
              </a:rPr>
              <a:t>21:25)</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5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lần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gọi</a:t>
            </a:r>
            <a:r>
              <a:rPr lang="en-US" sz="4000" dirty="0" smtClean="0">
                <a:solidFill>
                  <a:srgbClr val="0070C0"/>
                </a:solidFill>
                <a:latin typeface="Arial" panose="020B0604020202020204" pitchFamily="34" charset="0"/>
                <a:cs typeface="Arial" panose="020B0604020202020204" pitchFamily="34" charset="0"/>
              </a:rPr>
              <a:t> con,</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chai </a:t>
            </a:r>
            <a:r>
              <a:rPr lang="en-US" sz="4000" dirty="0" err="1" smtClean="0">
                <a:solidFill>
                  <a:srgbClr val="0070C0"/>
                </a:solidFill>
                <a:latin typeface="Arial" panose="020B0604020202020204" pitchFamily="34" charset="0"/>
                <a:cs typeface="Arial" panose="020B0604020202020204" pitchFamily="34" charset="0"/>
              </a:rPr>
              <a:t>đá</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chẳng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đáp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tiếng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vì</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vẫn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chờ</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mong</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9895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Giờ</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này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đây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biết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rồi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Ngự</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tâm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linh</a:t>
            </a:r>
            <a:r>
              <a:rPr lang="en-US" sz="4000" dirty="0" smtClean="0">
                <a:solidFill>
                  <a:srgbClr val="0070C0"/>
                </a:solidFill>
                <a:latin typeface="Arial" panose="020B0604020202020204" pitchFamily="34" charset="0"/>
                <a:cs typeface="Arial" panose="020B0604020202020204" pitchFamily="34" charset="0"/>
              </a:rPr>
              <a:t> Cha </a:t>
            </a:r>
            <a:r>
              <a:rPr lang="en-US" sz="4000" dirty="0" err="1" smtClean="0">
                <a:solidFill>
                  <a:srgbClr val="0070C0"/>
                </a:solidFill>
                <a:latin typeface="Arial" panose="020B0604020202020204" pitchFamily="34" charset="0"/>
                <a:cs typeface="Arial" panose="020B0604020202020204" pitchFamily="34" charset="0"/>
              </a:rPr>
              <a:t>thay</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quản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cai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đời</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hằng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ngày</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492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Với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năng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quyền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lòng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thương</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dẫn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dắt</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bước</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đi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dùng</a:t>
            </a:r>
            <a:r>
              <a:rPr lang="en-US" sz="4000" dirty="0" smtClean="0">
                <a:solidFill>
                  <a:srgbClr val="0070C0"/>
                </a:solidFill>
                <a:latin typeface="Arial" panose="020B0604020202020204" pitchFamily="34" charset="0"/>
                <a:cs typeface="Arial" panose="020B0604020202020204" pitchFamily="34" charset="0"/>
              </a:rPr>
              <a:t> con </a:t>
            </a:r>
            <a:r>
              <a:rPr lang="en-US" sz="4000" dirty="0" err="1" smtClean="0">
                <a:solidFill>
                  <a:srgbClr val="0070C0"/>
                </a:solidFill>
                <a:latin typeface="Arial" panose="020B0604020202020204" pitchFamily="34" charset="0"/>
                <a:cs typeface="Arial" panose="020B0604020202020204" pitchFamily="34" charset="0"/>
              </a:rPr>
              <a:t>tuyên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rao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1910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Ngợi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đã</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vì</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nhân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thế</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quang</a:t>
            </a:r>
            <a:r>
              <a:rPr lang="en-US" sz="4000" dirty="0" smtClean="0">
                <a:solidFill>
                  <a:srgbClr val="0070C0"/>
                </a:solidFill>
                <a:latin typeface="Arial" panose="020B0604020202020204" pitchFamily="34" charset="0"/>
                <a:cs typeface="Arial" panose="020B0604020202020204" pitchFamily="34" charset="0"/>
              </a:rPr>
              <a:t> ha-</a:t>
            </a:r>
            <a:r>
              <a:rPr lang="en-US" sz="4000" dirty="0" err="1" smtClean="0">
                <a:solidFill>
                  <a:srgbClr val="0070C0"/>
                </a:solidFill>
                <a:latin typeface="Arial" panose="020B0604020202020204" pitchFamily="34" charset="0"/>
                <a:cs typeface="Arial" panose="020B0604020202020204" pitchFamily="34" charset="0"/>
              </a:rPr>
              <a:t>lê</a:t>
            </a:r>
            <a:r>
              <a:rPr lang="en-US" sz="4000" dirty="0" smtClean="0">
                <a:solidFill>
                  <a:srgbClr val="0070C0"/>
                </a:solidFill>
                <a:latin typeface="Arial" panose="020B0604020202020204" pitchFamily="34" charset="0"/>
                <a:cs typeface="Arial" panose="020B0604020202020204" pitchFamily="34" charset="0"/>
              </a:rPr>
              <a:t>-</a:t>
            </a:r>
            <a:r>
              <a:rPr lang="en-US" sz="4000" dirty="0" err="1" smtClean="0">
                <a:solidFill>
                  <a:srgbClr val="0070C0"/>
                </a:solidFill>
                <a:latin typeface="Arial" panose="020B0604020202020204" pitchFamily="34" charset="0"/>
                <a:cs typeface="Arial" panose="020B0604020202020204" pitchFamily="34" charset="0"/>
              </a:rPr>
              <a:t>lu-gia</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tình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yêu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Chúa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chẳng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phai</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hoà</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dâng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lên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Vua</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vinh</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hiển</a:t>
            </a:r>
            <a:r>
              <a:rPr lang="en-US" sz="4000"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985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Rao </a:t>
            </a:r>
            <a:r>
              <a:rPr lang="en-US" sz="4000" dirty="0" err="1" smtClean="0">
                <a:solidFill>
                  <a:srgbClr val="0070C0"/>
                </a:solidFill>
                <a:latin typeface="Arial" panose="020B0604020202020204" pitchFamily="34" charset="0"/>
                <a:cs typeface="Arial" panose="020B0604020202020204" pitchFamily="34" charset="0"/>
              </a:rPr>
              <a:t>cho</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muôn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người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trên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đất</a:t>
            </a:r>
            <a:r>
              <a:rPr lang="en-US" sz="4000" dirty="0" smtClean="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smtClean="0">
                <a:solidFill>
                  <a:srgbClr val="0070C0"/>
                </a:solidFill>
                <a:latin typeface="Arial" panose="020B0604020202020204" pitchFamily="34" charset="0"/>
                <a:cs typeface="Arial" panose="020B0604020202020204" pitchFamily="34" charset="0"/>
              </a:rPr>
              <a:t>ca </a:t>
            </a:r>
            <a:r>
              <a:rPr lang="en-US" sz="4000" dirty="0" err="1" smtClean="0">
                <a:solidFill>
                  <a:srgbClr val="0070C0"/>
                </a:solidFill>
                <a:latin typeface="Arial" panose="020B0604020202020204" pitchFamily="34" charset="0"/>
                <a:cs typeface="Arial" panose="020B0604020202020204" pitchFamily="34" charset="0"/>
              </a:rPr>
              <a:t>khen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ơn</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Giê-xu</a:t>
            </a:r>
            <a:r>
              <a:rPr lang="en-US" sz="4000" dirty="0" smtClean="0">
                <a:solidFill>
                  <a:srgbClr val="0070C0"/>
                </a:solidFill>
                <a:latin typeface="Arial" panose="020B0604020202020204" pitchFamily="34" charset="0"/>
                <a:cs typeface="Arial" panose="020B0604020202020204" pitchFamily="34" charset="0"/>
              </a:rPr>
              <a:t> ở </a:t>
            </a:r>
            <a:r>
              <a:rPr lang="en-US" sz="4000" dirty="0" err="1" smtClean="0">
                <a:solidFill>
                  <a:srgbClr val="0070C0"/>
                </a:solidFill>
                <a:latin typeface="Arial" panose="020B0604020202020204" pitchFamily="34" charset="0"/>
                <a:cs typeface="Arial" panose="020B0604020202020204" pitchFamily="34" charset="0"/>
              </a:rPr>
              <a:t>khắp</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mọi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nơi</a:t>
            </a:r>
            <a:r>
              <a:rPr lang="en-US" sz="4000" smtClean="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58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958</Words>
  <Application>Microsoft Office PowerPoint</Application>
  <PresentationFormat>Widescreen</PresentationFormat>
  <Paragraphs>167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LeVanLuan</dc:creator>
  <cp:lastModifiedBy>Admin</cp:lastModifiedBy>
  <cp:revision>8</cp:revision>
  <dcterms:created xsi:type="dcterms:W3CDTF">2022-03-12T15:52:35Z</dcterms:created>
  <dcterms:modified xsi:type="dcterms:W3CDTF">2022-05-02T03:15:33Z</dcterms:modified>
</cp:coreProperties>
</file>