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343" r:id="rId4"/>
    <p:sldId id="633" r:id="rId5"/>
    <p:sldId id="307" r:id="rId6"/>
    <p:sldId id="308" r:id="rId7"/>
    <p:sldId id="309" r:id="rId8"/>
    <p:sldId id="715" r:id="rId9"/>
    <p:sldId id="257" r:id="rId10"/>
    <p:sldId id="258" r:id="rId11"/>
    <p:sldId id="716" r:id="rId12"/>
    <p:sldId id="717" r:id="rId13"/>
    <p:sldId id="719" r:id="rId14"/>
    <p:sldId id="718" r:id="rId15"/>
    <p:sldId id="259" r:id="rId16"/>
    <p:sldId id="720" r:id="rId17"/>
    <p:sldId id="721" r:id="rId18"/>
    <p:sldId id="722" r:id="rId19"/>
    <p:sldId id="723" r:id="rId20"/>
    <p:sldId id="724" r:id="rId21"/>
    <p:sldId id="725" r:id="rId22"/>
    <p:sldId id="726" r:id="rId23"/>
    <p:sldId id="363" r:id="rId24"/>
    <p:sldId id="598" r:id="rId25"/>
    <p:sldId id="543" r:id="rId26"/>
    <p:sldId id="290" r:id="rId27"/>
    <p:sldId id="291" r:id="rId28"/>
    <p:sldId id="483" r:id="rId29"/>
    <p:sldId id="713" r:id="rId30"/>
    <p:sldId id="626" r:id="rId31"/>
    <p:sldId id="7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-890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E3741-4A97-4EEA-8791-DCACCEB99A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01-09-2024)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15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</a:p>
        </p:txBody>
      </p:sp>
    </p:spTree>
    <p:extLst>
      <p:ext uri="{BB962C8B-B14F-4D97-AF65-F5344CB8AC3E}">
        <p14:creationId xmlns:p14="http://schemas.microsoft.com/office/powerpoint/2010/main" val="358155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-xu. (x2)</a:t>
            </a:r>
          </a:p>
        </p:txBody>
      </p:sp>
    </p:spTree>
    <p:extLst>
      <p:ext uri="{BB962C8B-B14F-4D97-AF65-F5344CB8AC3E}">
        <p14:creationId xmlns:p14="http://schemas.microsoft.com/office/powerpoint/2010/main" val="227838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155152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KHAO KHÁT NGÀI</a:t>
            </a:r>
          </a:p>
        </p:txBody>
      </p:sp>
    </p:spTree>
    <p:extLst>
      <p:ext uri="{BB962C8B-B14F-4D97-AF65-F5344CB8AC3E}">
        <p14:creationId xmlns:p14="http://schemas.microsoft.com/office/powerpoint/2010/main" val="2649216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90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495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5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TA CHĂNG</a:t>
            </a:r>
          </a:p>
        </p:txBody>
      </p:sp>
    </p:spTree>
    <p:extLst>
      <p:ext uri="{BB962C8B-B14F-4D97-AF65-F5344CB8AC3E}">
        <p14:creationId xmlns:p14="http://schemas.microsoft.com/office/powerpoint/2010/main" val="38367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ta chăng?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Ngươi yêu ta chăng hỡi môn đồ của ta?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Vâng con yêu Cha, con yêu Chúa thiết tha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đường đi bao chông gai thì lòng con vẫn không phai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chi dời lòng con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 dâng cả cuộc đời con cho 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5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b="1" dirty="0">
                <a:solidFill>
                  <a:srgbClr val="FF0000"/>
                </a:solidFill>
              </a:rPr>
              <a:t>Ê-</a:t>
            </a:r>
            <a:r>
              <a:rPr lang="en-US" sz="10700" b="1" dirty="0" err="1">
                <a:solidFill>
                  <a:srgbClr val="FF0000"/>
                </a:solidFill>
              </a:rPr>
              <a:t>sai</a:t>
            </a:r>
            <a:r>
              <a:rPr lang="en-US" sz="10700" b="1" dirty="0">
                <a:solidFill>
                  <a:srgbClr val="FF0000"/>
                </a:solidFill>
              </a:rPr>
              <a:t> ( 2:1-4 )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Đây là điều mà Ê-sai, con trai A-mốt, đã thấy về Giu-đa và Giê-ru-sa-lem: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Trong những ngày cuối cùng,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Núi của đền thờ Đức Giê-hô-va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Sẽ được lập vững trên các đỉnh núi,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Vượt cao hơn các đồi.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Mọi quốc gia sẽ đổ về đó,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 dân tộc sẽ đến và nói rằng: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“Hãy đến, chúng ta hãy lên núi Đức Giê-hô-va,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đền thờ Đức Chúa Trời của Gia-cốp.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dạy chúng ta đường lối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sẽ đi trong các nẻo Ngài.”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luật pháp sẽ ra từ Si-ôn,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lời Đức Giê-hô-va sẽ ra từ Giê-ru-sa-lem.</a:t>
            </a:r>
          </a:p>
        </p:txBody>
      </p:sp>
    </p:spTree>
    <p:extLst>
      <p:ext uri="{BB962C8B-B14F-4D97-AF65-F5344CB8AC3E}">
        <p14:creationId xmlns:p14="http://schemas.microsoft.com/office/powerpoint/2010/main" val="405414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thăng thiên ngồi bên hữu Đức Chúa Trời Toàn Năng, là Cha.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đó Ngài sẽ trở lại để xét đoán kẻ sống và kẻ chết.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Thánh Linh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Hội Thánh phổ thông, sự cảm thông của thánh đồ, sự tha tội, sự sống lại của thân thể và sự sống đời đời. A-men.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phán xét giữa các quốc gia,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phân xử cho nhiều dân tộc.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 giờ, họ sẽ lấy gươm rèn lưỡi cày,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giáo rèn lưỡi liềm.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nầy không còn vung gươm đánh nước kia,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 cũng không còn luyện tập chinh chiến nữa.</a:t>
            </a:r>
          </a:p>
        </p:txBody>
      </p:sp>
    </p:spTree>
    <p:extLst>
      <p:ext uri="{BB962C8B-B14F-4D97-AF65-F5344CB8AC3E}">
        <p14:creationId xmlns:p14="http://schemas.microsoft.com/office/powerpoint/2010/main" val="40665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 17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người phải sống theo ơn Chúa ban, và theo sự kêu gọi của Đức Chúa Trời. Đây là điều tôi đã dạy trong tất cả các Hội Thánh.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Cô-rinh-tô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:17 )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</a:t>
            </a:r>
          </a:p>
        </p:txBody>
      </p:sp>
    </p:spTree>
    <p:extLst>
      <p:ext uri="{BB962C8B-B14F-4D97-AF65-F5344CB8AC3E}">
        <p14:creationId xmlns:p14="http://schemas.microsoft.com/office/powerpoint/2010/main" val="23707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ngợi 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Giê-xu toàn năng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tôn vinh ngợi 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Giê-xu toàn 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lời hát chúc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0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hiển lắm thay ai bằng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vang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lòng con trong sạch thánh khiết m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ọi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5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810</Words>
  <Application>Microsoft Office PowerPoint</Application>
  <PresentationFormat>Widescreen</PresentationFormat>
  <Paragraphs>130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Ê-sai ( 2:1-4 )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168</cp:revision>
  <dcterms:created xsi:type="dcterms:W3CDTF">2022-02-21T03:27:55Z</dcterms:created>
  <dcterms:modified xsi:type="dcterms:W3CDTF">2024-08-31T13:28:13Z</dcterms:modified>
</cp:coreProperties>
</file>