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305" r:id="rId5"/>
    <p:sldId id="306" r:id="rId6"/>
    <p:sldId id="257" r:id="rId7"/>
    <p:sldId id="258" r:id="rId8"/>
    <p:sldId id="313" r:id="rId9"/>
    <p:sldId id="314" r:id="rId10"/>
    <p:sldId id="315" r:id="rId11"/>
    <p:sldId id="316" r:id="rId12"/>
    <p:sldId id="307" r:id="rId13"/>
    <p:sldId id="308" r:id="rId14"/>
    <p:sldId id="324" r:id="rId15"/>
    <p:sldId id="309" r:id="rId16"/>
    <p:sldId id="325" r:id="rId17"/>
    <p:sldId id="326" r:id="rId18"/>
    <p:sldId id="337" r:id="rId19"/>
    <p:sldId id="327" r:id="rId20"/>
    <p:sldId id="328" r:id="rId21"/>
    <p:sldId id="338" r:id="rId22"/>
    <p:sldId id="310" r:id="rId23"/>
    <p:sldId id="311" r:id="rId24"/>
    <p:sldId id="312" r:id="rId25"/>
    <p:sldId id="259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35" r:id="rId34"/>
    <p:sldId id="334" r:id="rId35"/>
    <p:sldId id="336" r:id="rId36"/>
    <p:sldId id="329" r:id="rId37"/>
    <p:sldId id="330" r:id="rId38"/>
    <p:sldId id="331" r:id="rId39"/>
    <p:sldId id="332" r:id="rId40"/>
    <p:sldId id="333" r:id="rId41"/>
    <p:sldId id="339" r:id="rId42"/>
    <p:sldId id="340" r:id="rId43"/>
    <p:sldId id="286" r:id="rId44"/>
    <p:sldId id="292" r:id="rId45"/>
    <p:sldId id="298" r:id="rId46"/>
    <p:sldId id="299" r:id="rId47"/>
    <p:sldId id="300" r:id="rId48"/>
    <p:sldId id="301" r:id="rId49"/>
    <p:sldId id="341" r:id="rId50"/>
    <p:sldId id="342" r:id="rId51"/>
    <p:sldId id="277" r:id="rId52"/>
    <p:sldId id="278" r:id="rId53"/>
    <p:sldId id="279" r:id="rId54"/>
    <p:sldId id="344" r:id="rId55"/>
    <p:sldId id="345" r:id="rId56"/>
    <p:sldId id="346" r:id="rId57"/>
    <p:sldId id="347" r:id="rId58"/>
    <p:sldId id="260" r:id="rId59"/>
    <p:sldId id="261" r:id="rId60"/>
    <p:sldId id="262" r:id="rId61"/>
    <p:sldId id="263" r:id="rId62"/>
    <p:sldId id="264" r:id="rId63"/>
    <p:sldId id="265" r:id="rId64"/>
    <p:sldId id="26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01-10-2023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Ngài, tôn vinh Giê-xu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3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ta hãy hát xướng ngợi danh Giê-xu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83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TRONG DANH CHÚA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danh Chúa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Quyền năng chiến thắng thuộc về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Nhân danh Chúa Jesus quyền lực kia phải lui..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Nghe danh Chúa Jesus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mọi đầu gối cúi xuống thờ lạy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Nhân danh Chúa Jesus quyền lực kia phải lùi..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5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Jesus! Jesus! Trong danh Chúa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Jesus! Jesus! Quyền năng thay Chúa Jesus!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8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danh Chúa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Mọi (nào) lo lắng, bất an, tuyệt vọng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Nhân danh Chúa Jesus quyền lực kia phải lui..</a:t>
            </a:r>
          </a:p>
        </p:txBody>
      </p:sp>
    </p:spTree>
    <p:extLst>
      <p:ext uri="{BB962C8B-B14F-4D97-AF65-F5344CB8AC3E}">
        <p14:creationId xmlns:p14="http://schemas.microsoft.com/office/powerpoint/2010/main" val="142695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Nghe danh Chúa Jesus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mọi đầu gối cúi xuống thờ lạy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Nhân danh Chúa Jesus quyền lực kia phải lùi..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2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Jesus! Jesus! Trong danh Chúa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Jesus! Jesus! Quyền năng thay Chúa Jesus!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2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danh Chúa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Mọi sợ hãi, đớn đau, bệnh tật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Nhân danh Chúa Jesus quyền lực kia phải lui..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Nghe danh Chúa Jesus mọi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đầu gối cúi xuống thờ lạy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Nhân danh Chúa Jesus quyền lực kia phải lùi..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67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Jesus! Jesus! Trong danh Chúa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Jesus! Jesus! Quyền năng thay Chúa Jesus!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2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LỚN LAO</a:t>
            </a:r>
          </a:p>
        </p:txBody>
      </p:sp>
    </p:spTree>
    <p:extLst>
      <p:ext uri="{BB962C8B-B14F-4D97-AF65-F5344CB8AC3E}">
        <p14:creationId xmlns:p14="http://schemas.microsoft.com/office/powerpoint/2010/main" val="3634412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cao cao vút trời mây.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lấy chi đo lường, ôi tình yêu Chúa vời cao.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sâu sâu thẳm bể khơi,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đến muôn đời không hề phôi phai.</a:t>
            </a:r>
          </a:p>
        </p:txBody>
      </p:sp>
    </p:spTree>
    <p:extLst>
      <p:ext uri="{BB962C8B-B14F-4D97-AF65-F5344CB8AC3E}">
        <p14:creationId xmlns:p14="http://schemas.microsoft.com/office/powerpoint/2010/main" val="199593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luôn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là yêu thương.</a:t>
            </a:r>
          </a:p>
        </p:txBody>
      </p:sp>
    </p:spTree>
    <p:extLst>
      <p:ext uri="{BB962C8B-B14F-4D97-AF65-F5344CB8AC3E}">
        <p14:creationId xmlns:p14="http://schemas.microsoft.com/office/powerpoint/2010/main" val="3241244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luôn bao phủ đời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không phai mờ ôi tình yêu Chúa đậm sâu.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là bài ca trong tâm của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yêu con nhiều, muôn đời Chúa vẫn còn yêu.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4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SỐNG MUÔN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9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trũng bóng tối ấy, nằm ngăn cách giữa đây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ngàn ngọn núi lớn, con chẳng vượt được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 trùng dương khiếp đảm, lòng con ngước mắt lên. 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79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khẩn Danh Ngài giữa đêm mịt mùng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màn đêm chấm dứt, ánh sáng soi nhân từ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 hết bao đau buồn của tâm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sự đã đến lúc, đoạn kết đã xướng biên 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 - Đấng sống muôn đời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vi-VN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11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người có thể tưởng? nguồn ân điển lớn lao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lòng có thể thấu? cứu ân diệu kì? 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Chúa các Chúa, vì nhân thế xuống đây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gánh thay tội, cất ô nhục rồi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8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tự nơi Chúa chết, thứ tha bao tội tình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muôn Vua gọi tôi thuộc Ngài 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 ngợi Chúa Cứu Thế, thuộc về Chúa mãi thôi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Christ, Đấng sống muôn đời. 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04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Halelugia, ngợi Đấng đã tìm chuộc mua 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Halelugia, sự chết chẳng còn buộc trên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Chúa phá tan mọi xiềng xích ấy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sự cứu trong Danh của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Christ,  Đấng sống muôn đời 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24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sự sáng đã  đến, từ nơi chỗ đóng niêm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nọc sự chết đã hếtChúa đã sống lại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gầm vang tiếng thét, kìa sư tử Giu Đa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bố ma quyền chẳng thể áp trên tôi </a:t>
            </a:r>
          </a:p>
        </p:txBody>
      </p:sp>
    </p:spTree>
    <p:extLst>
      <p:ext uri="{BB962C8B-B14F-4D97-AF65-F5344CB8AC3E}">
        <p14:creationId xmlns:p14="http://schemas.microsoft.com/office/powerpoint/2010/main" val="202140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Halelugia, ngợi Đấng đã tìm chuộc mua 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Halelugia, sự chết chẳng còn buộc trên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Chúa phá tan mọi xiềng xích ấy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sự cứu trong Danh của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Christ,  Đấng sống muôn đời 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8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 Xu ơi! NGÀI ĐÃ ĐẮC THẮNG RỒI ! 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89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Halelugia, ngợi Đấng đã tìm chuộc mua 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Halelugia, sự chết chẳng còn buộc trên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Chúa phá tan mọi xiềng xích ấy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sự cứu trong Danh của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Christ,  Đấng sống muôn đời 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90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36E6-3613-73A2-9FD1-4EC71FED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Lu-ca (15:11-24)</a:t>
            </a:r>
          </a:p>
        </p:txBody>
      </p:sp>
    </p:spTree>
    <p:extLst>
      <p:ext uri="{BB962C8B-B14F-4D97-AF65-F5344CB8AC3E}">
        <p14:creationId xmlns:p14="http://schemas.microsoft.com/office/powerpoint/2010/main" val="3288952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F2696C-63F3-5FAE-1F09-F55319A057B8}"/>
              </a:ext>
            </a:extLst>
          </p:cNvPr>
          <p:cNvSpPr txBox="1"/>
          <p:nvPr/>
        </p:nvSpPr>
        <p:spPr>
          <a:xfrm>
            <a:off x="394283" y="133791"/>
            <a:ext cx="115013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11</a:t>
            </a:r>
            <a:r>
              <a:rPr lang="en-US" sz="4800"/>
              <a:t>Ngài lại kể tiếp: “Một người kia có hai con trai. </a:t>
            </a:r>
            <a:r>
              <a:rPr lang="en-US" sz="4800">
                <a:solidFill>
                  <a:srgbClr val="FF0000"/>
                </a:solidFill>
              </a:rPr>
              <a:t>12</a:t>
            </a:r>
            <a:r>
              <a:rPr lang="en-US" sz="4800"/>
              <a:t>Người em nói với cha: ‘Thưa cha, xin chia cho con phần tài sản thuộc về con.’ Và người cha đã chia gia tài cho chúng. </a:t>
            </a:r>
            <a:r>
              <a:rPr lang="en-US" sz="4800">
                <a:solidFill>
                  <a:srgbClr val="FF0000"/>
                </a:solidFill>
              </a:rPr>
              <a:t>13</a:t>
            </a:r>
            <a:r>
              <a:rPr lang="en-US" sz="4800"/>
              <a:t>Chẳng bao lâu, người em tóm thu hết của cải và đi đến một nơi xa; ở đó, nó ăn chơi phóng đãng, phung phí tài sản mình.</a:t>
            </a:r>
          </a:p>
        </p:txBody>
      </p:sp>
    </p:spTree>
    <p:extLst>
      <p:ext uri="{BB962C8B-B14F-4D97-AF65-F5344CB8AC3E}">
        <p14:creationId xmlns:p14="http://schemas.microsoft.com/office/powerpoint/2010/main" val="1909479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31F409-5792-C829-80A4-2B05549133DE}"/>
              </a:ext>
            </a:extLst>
          </p:cNvPr>
          <p:cNvSpPr txBox="1"/>
          <p:nvPr/>
        </p:nvSpPr>
        <p:spPr>
          <a:xfrm>
            <a:off x="0" y="133629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14</a:t>
            </a:r>
            <a:r>
              <a:rPr lang="en-US" sz="4800"/>
              <a:t>Khi đã tiêu sạch của rồi, trong xứ xảy ra một nạn đói lớn và nó bắt đầu lâm vào cảnh túng thiếu. </a:t>
            </a:r>
            <a:r>
              <a:rPr lang="en-US" sz="4800">
                <a:solidFill>
                  <a:srgbClr val="FF0000"/>
                </a:solidFill>
              </a:rPr>
              <a:t>15</a:t>
            </a:r>
            <a:r>
              <a:rPr lang="en-US" sz="4800"/>
              <a:t>Nó phải đi làm mướn cho một người dân bản xứ và bị sai ra đồng chăn heo. </a:t>
            </a:r>
            <a:r>
              <a:rPr lang="en-US" sz="4800">
                <a:solidFill>
                  <a:srgbClr val="FF0000"/>
                </a:solidFill>
              </a:rPr>
              <a:t>16</a:t>
            </a:r>
            <a:r>
              <a:rPr lang="en-US" sz="4800"/>
              <a:t>Nó ước ao lấy vỏ đậu của heo ăn mà ăn cho no nhưng chẳng ai cho. </a:t>
            </a:r>
            <a:r>
              <a:rPr lang="en-US" sz="4800">
                <a:solidFill>
                  <a:srgbClr val="FF0000"/>
                </a:solidFill>
              </a:rPr>
              <a:t>17</a:t>
            </a:r>
            <a:r>
              <a:rPr lang="en-US" sz="4800"/>
              <a:t>Bấy giờ nó mới tỉnh ngộ, tự nhủ: ‘Biết bao nhiêu người làm mướn cho cha ta được ăn bánh dư dật mà ở đây ta phải chết đói! </a:t>
            </a:r>
          </a:p>
        </p:txBody>
      </p:sp>
    </p:spTree>
    <p:extLst>
      <p:ext uri="{BB962C8B-B14F-4D97-AF65-F5344CB8AC3E}">
        <p14:creationId xmlns:p14="http://schemas.microsoft.com/office/powerpoint/2010/main" val="724746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A2ED4-AAAE-693B-254B-93F037DCC726}"/>
              </a:ext>
            </a:extLst>
          </p:cNvPr>
          <p:cNvSpPr txBox="1"/>
          <p:nvPr/>
        </p:nvSpPr>
        <p:spPr>
          <a:xfrm>
            <a:off x="188007" y="428178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18</a:t>
            </a:r>
            <a:r>
              <a:rPr lang="en-US" sz="4800"/>
              <a:t>Ta sẽ đứng dậy trở về cùng cha và thưa với cha: Cha ơi, con đã phạm tội với trời và với cha, </a:t>
            </a:r>
            <a:r>
              <a:rPr lang="en-US" sz="4800">
                <a:solidFill>
                  <a:srgbClr val="FF0000"/>
                </a:solidFill>
              </a:rPr>
              <a:t>19</a:t>
            </a:r>
            <a:r>
              <a:rPr lang="en-US" sz="4800"/>
              <a:t>không xứng đáng gọi là con của cha nữa. Xin cha xem con như người làm thuê của cha vậy.’</a:t>
            </a:r>
          </a:p>
          <a:p>
            <a:r>
              <a:rPr lang="en-US" sz="4800"/>
              <a:t> </a:t>
            </a:r>
            <a:r>
              <a:rPr lang="en-US" sz="4800">
                <a:solidFill>
                  <a:srgbClr val="FF0000"/>
                </a:solidFill>
              </a:rPr>
              <a:t>20</a:t>
            </a:r>
            <a:r>
              <a:rPr lang="en-US" sz="4800"/>
              <a:t>Nó liền đứng dậy, trở về với cha mình. Nhưng khi còn ở đàng xa, người cha thấy nó thì động lòng thương xót, chạy ra ôm lấy cổ nó mà hôn. </a:t>
            </a:r>
          </a:p>
        </p:txBody>
      </p:sp>
    </p:spTree>
    <p:extLst>
      <p:ext uri="{BB962C8B-B14F-4D97-AF65-F5344CB8AC3E}">
        <p14:creationId xmlns:p14="http://schemas.microsoft.com/office/powerpoint/2010/main" val="25096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AC10D3-B7D3-AF89-0130-6BEE9B058C5D}"/>
              </a:ext>
            </a:extLst>
          </p:cNvPr>
          <p:cNvSpPr txBox="1"/>
          <p:nvPr/>
        </p:nvSpPr>
        <p:spPr>
          <a:xfrm>
            <a:off x="192947" y="-5417"/>
            <a:ext cx="11518084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/>
              <a:t>Nó liền đứng dậy, trở về với cha mình. Nhưng khi còn ở đàng xa, người cha thấy nó thì động lòng thương xót, chạy ra ôm lấy cổ nó mà hôn.</a:t>
            </a:r>
            <a:endParaRPr lang="en-US" sz="6600"/>
          </a:p>
          <a:p>
            <a:pPr algn="ctr"/>
            <a:endParaRPr lang="en-US" sz="4000"/>
          </a:p>
          <a:p>
            <a:pPr algn="ctr"/>
            <a:r>
              <a:rPr lang="en-US" sz="4000"/>
              <a:t>Lu-ca(15:20)</a:t>
            </a:r>
          </a:p>
        </p:txBody>
      </p:sp>
    </p:spTree>
    <p:extLst>
      <p:ext uri="{BB962C8B-B14F-4D97-AF65-F5344CB8AC3E}">
        <p14:creationId xmlns:p14="http://schemas.microsoft.com/office/powerpoint/2010/main" val="3029421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F3CF97-3519-60AA-58BC-8E61606108F6}"/>
              </a:ext>
            </a:extLst>
          </p:cNvPr>
          <p:cNvSpPr txBox="1"/>
          <p:nvPr/>
        </p:nvSpPr>
        <p:spPr>
          <a:xfrm>
            <a:off x="201336" y="230346"/>
            <a:ext cx="118704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21</a:t>
            </a:r>
            <a:r>
              <a:rPr lang="en-US" sz="4800"/>
              <a:t>Người con thưa với cha: ‘Cha ơi, con đã phạm tội với trời và với cha, chẳng còn xứng đáng gọi là con của cha nữa.’ </a:t>
            </a:r>
            <a:r>
              <a:rPr lang="en-US" sz="4800">
                <a:solidFill>
                  <a:srgbClr val="FF0000"/>
                </a:solidFill>
              </a:rPr>
              <a:t>22</a:t>
            </a:r>
            <a:r>
              <a:rPr lang="en-US" sz="4800"/>
              <a:t>Nhưng người cha bảo các đầy tớ: ‘Hãy mau lấy áo tốt nhất mặc cho nó, đeo nhẫn vào tay, mang giày vào chân. </a:t>
            </a:r>
          </a:p>
        </p:txBody>
      </p:sp>
    </p:spTree>
    <p:extLst>
      <p:ext uri="{BB962C8B-B14F-4D97-AF65-F5344CB8AC3E}">
        <p14:creationId xmlns:p14="http://schemas.microsoft.com/office/powerpoint/2010/main" val="13276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D9D792-742F-0651-EB05-F4DD62D05852}"/>
              </a:ext>
            </a:extLst>
          </p:cNvPr>
          <p:cNvSpPr txBox="1"/>
          <p:nvPr/>
        </p:nvSpPr>
        <p:spPr>
          <a:xfrm>
            <a:off x="0" y="318511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23</a:t>
            </a:r>
            <a:r>
              <a:rPr lang="en-US" sz="4800"/>
              <a:t>Hãy bắt con bê mập làm thịt. Chúng ta hãy ăn mừng! </a:t>
            </a:r>
            <a:r>
              <a:rPr lang="en-US" sz="4800">
                <a:solidFill>
                  <a:srgbClr val="FF0000"/>
                </a:solidFill>
              </a:rPr>
              <a:t>24</a:t>
            </a:r>
            <a:r>
              <a:rPr lang="en-US" sz="4800"/>
              <a:t>Vì con ta đây đã chết mà bây giờ lại sống, đã mất mà bây giờ tìm lại được.’ Rồi họ bắt đầu ăn mừng.</a:t>
            </a:r>
          </a:p>
        </p:txBody>
      </p:sp>
    </p:spTree>
    <p:extLst>
      <p:ext uri="{BB962C8B-B14F-4D97-AF65-F5344CB8AC3E}">
        <p14:creationId xmlns:p14="http://schemas.microsoft.com/office/powerpoint/2010/main" val="2574853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5C9B-E9F3-EF6C-64D0-BF67DF9A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Thi-Thiên 23</a:t>
            </a:r>
          </a:p>
        </p:txBody>
      </p:sp>
    </p:spTree>
    <p:extLst>
      <p:ext uri="{BB962C8B-B14F-4D97-AF65-F5344CB8AC3E}">
        <p14:creationId xmlns:p14="http://schemas.microsoft.com/office/powerpoint/2010/main" val="4259872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là Đấng chăn giữ tôi,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 Tôi sẽ chẳng thiếu thốn gì.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khiến tôi an nghỉ nơi đồng cỏ xanh tươi,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tôi đến mé nước bình tịnh.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58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làm tươi mới linh hồn tôi,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tôi vào các lối công chính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 Vì cớ danh Ngài.</a:t>
            </a:r>
          </a:p>
        </p:txBody>
      </p:sp>
    </p:spTree>
    <p:extLst>
      <p:ext uri="{BB962C8B-B14F-4D97-AF65-F5344CB8AC3E}">
        <p14:creationId xmlns:p14="http://schemas.microsoft.com/office/powerpoint/2010/main" val="946749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khi con đi trong trũng bóng chết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chẳng sợ tai họa nào,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ở cùng con;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trượng và cây gậy của Chúa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ủi con.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9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Chúa dọn bàn cho con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Trước mặt kẻ thù nghịch con;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Chúa xức dầu cho đầu con,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Chén con đầy tràn.</a:t>
            </a:r>
          </a:p>
        </p:txBody>
      </p:sp>
    </p:spTree>
    <p:extLst>
      <p:ext uri="{BB962C8B-B14F-4D97-AF65-F5344CB8AC3E}">
        <p14:creationId xmlns:p14="http://schemas.microsoft.com/office/powerpoint/2010/main" val="3258722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Thật vậy, trọn đời tôi,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Phước hạnh và sự thương xót sẽ theo tôi;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Tôi sẽ ở trong nhà Đức Giê-hô-va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Cho đến lâu dài.</a:t>
            </a:r>
          </a:p>
        </p:txBody>
      </p:sp>
    </p:spTree>
    <p:extLst>
      <p:ext uri="{BB962C8B-B14F-4D97-AF65-F5344CB8AC3E}">
        <p14:creationId xmlns:p14="http://schemas.microsoft.com/office/powerpoint/2010/main" val="1782367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6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</a:t>
            </a:r>
          </a:p>
        </p:txBody>
      </p:sp>
    </p:spTree>
    <p:extLst>
      <p:ext uri="{BB962C8B-B14F-4D97-AF65-F5344CB8AC3E}">
        <p14:creationId xmlns:p14="http://schemas.microsoft.com/office/powerpoint/2010/main" val="1467892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5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846970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20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1415795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</a:p>
        </p:txBody>
      </p:sp>
    </p:spTree>
    <p:extLst>
      <p:ext uri="{BB962C8B-B14F-4D97-AF65-F5344CB8AC3E}">
        <p14:creationId xmlns:p14="http://schemas.microsoft.com/office/powerpoint/2010/main" val="4219052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358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60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Phụ Thân xa lánh.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896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7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nỗi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3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 muôn lời suy tôn,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con vào nhà Cha kính yêu.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 muôn lời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con vào nhà Chúa nhân từ.</a:t>
            </a:r>
          </a:p>
        </p:txBody>
      </p:sp>
    </p:spTree>
    <p:extLst>
      <p:ext uri="{BB962C8B-B14F-4D97-AF65-F5344CB8AC3E}">
        <p14:creationId xmlns:p14="http://schemas.microsoft.com/office/powerpoint/2010/main" val="41099736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05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 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382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008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hánh nhắc ta ngày phước hạnh, ngày dự tiệc Chiên Con Thánh.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8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9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thành tâm dâng Chúa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 hát vui mừng với lòng đầy yêu mến.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thành tâm dâng Chúa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 hát ca ngợi Chúa diệu vinh.</a:t>
            </a:r>
          </a:p>
        </p:txBody>
      </p:sp>
    </p:spTree>
    <p:extLst>
      <p:ext uri="{BB962C8B-B14F-4D97-AF65-F5344CB8AC3E}">
        <p14:creationId xmlns:p14="http://schemas.microsoft.com/office/powerpoint/2010/main" val="373341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</a:p>
        </p:txBody>
      </p:sp>
    </p:spTree>
    <p:extLst>
      <p:ext uri="{BB962C8B-B14F-4D97-AF65-F5344CB8AC3E}">
        <p14:creationId xmlns:p14="http://schemas.microsoft.com/office/powerpoint/2010/main" val="201907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841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1996</Words>
  <Application>Microsoft Office PowerPoint</Application>
  <PresentationFormat>Widescreen</PresentationFormat>
  <Paragraphs>250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Lu-ca (15:11-24)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Thi-Thiên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57</cp:revision>
  <dcterms:created xsi:type="dcterms:W3CDTF">2022-02-21T03:27:55Z</dcterms:created>
  <dcterms:modified xsi:type="dcterms:W3CDTF">2023-09-30T15:20:52Z</dcterms:modified>
</cp:coreProperties>
</file>