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02-04-2023)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RÔ-PHÊ-CA</a:t>
            </a: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-ca) 2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1. Ngài đã khiến kẻ chết được sống. Ngài đã khiến kẻ què được đi. Ngài đã khiến kẻ phung được sạch. Ngài đã cất hết bao buồn đau.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2. Ngài đã khiến sóng yên lặng gió.Ngài mở mắt kẻ đui nhìn xem. Ngài đã khiến quỷ ma chạy chốn. Ngợi khen Chúa Đấng Rô-phê-ca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TRÊN TRỜI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GIAO</a:t>
            </a:r>
            <a:endParaRPr lang="en-US" sz="7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ĐK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: Giê-xu mãi không đổi thay (Chúa không thay đổi)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Ngài ngồi trên ngôi đời đời (Chúa trên muôn loài)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 quỳ xuống trước mặt Ngài (Chúc tôn Danh Cha)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Và tôn cao một mình Ngài (Chỉ một mình Cha)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Con sẽ truyền rao sự oai nghi của Chúa sống lại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Chiên Con hy sinh để đem thuận hòa người với Trời.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2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4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25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40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58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3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1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ĐẤNG LẠ LÙNG</a:t>
            </a:r>
          </a:p>
        </p:txBody>
      </p:sp>
    </p:spTree>
    <p:extLst>
      <p:ext uri="{BB962C8B-B14F-4D97-AF65-F5344CB8AC3E}">
        <p14:creationId xmlns:p14="http://schemas.microsoft.com/office/powerpoint/2010/main" val="3096968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23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0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3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1985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0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(x2)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</a:t>
            </a: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THÁNH LINH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6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của Chúa dẫy đầy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Ha-lê-lu-gia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a à. Con sẽ hát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hát. Ha-lê-lu-gia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1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755</Words>
  <Application>Microsoft Office PowerPoint</Application>
  <PresentationFormat>Widescreen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2022-02-21T03:27:55Z</dcterms:created>
  <dcterms:modified xsi:type="dcterms:W3CDTF">2023-04-01T15:03:38Z</dcterms:modified>
</cp:coreProperties>
</file>