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6" r:id="rId2"/>
    <p:sldId id="280" r:id="rId3"/>
    <p:sldId id="343" r:id="rId4"/>
    <p:sldId id="633" r:id="rId5"/>
    <p:sldId id="648" r:id="rId6"/>
    <p:sldId id="257" r:id="rId7"/>
    <p:sldId id="258" r:id="rId8"/>
    <p:sldId id="649" r:id="rId9"/>
    <p:sldId id="352" r:id="rId10"/>
    <p:sldId id="354" r:id="rId11"/>
    <p:sldId id="366" r:id="rId12"/>
    <p:sldId id="355" r:id="rId13"/>
    <p:sldId id="367" r:id="rId14"/>
    <p:sldId id="650" r:id="rId15"/>
    <p:sldId id="651" r:id="rId16"/>
    <p:sldId id="652" r:id="rId17"/>
    <p:sldId id="259" r:id="rId18"/>
    <p:sldId id="260" r:id="rId19"/>
    <p:sldId id="653" r:id="rId20"/>
    <p:sldId id="654" r:id="rId21"/>
    <p:sldId id="655" r:id="rId22"/>
    <p:sldId id="656" r:id="rId23"/>
    <p:sldId id="657" r:id="rId24"/>
    <p:sldId id="658" r:id="rId25"/>
    <p:sldId id="659" r:id="rId26"/>
    <p:sldId id="660" r:id="rId27"/>
    <p:sldId id="661" r:id="rId28"/>
    <p:sldId id="261" r:id="rId29"/>
    <p:sldId id="662" r:id="rId30"/>
    <p:sldId id="663" r:id="rId31"/>
    <p:sldId id="664" r:id="rId32"/>
    <p:sldId id="665" r:id="rId33"/>
    <p:sldId id="666" r:id="rId34"/>
    <p:sldId id="667" r:id="rId35"/>
    <p:sldId id="363" r:id="rId36"/>
    <p:sldId id="598" r:id="rId37"/>
    <p:sldId id="543" r:id="rId38"/>
    <p:sldId id="290" r:id="rId39"/>
    <p:sldId id="291" r:id="rId40"/>
    <p:sldId id="483" r:id="rId41"/>
    <p:sldId id="626" r:id="rId42"/>
    <p:sldId id="627" r:id="rId43"/>
    <p:sldId id="628" r:id="rId44"/>
    <p:sldId id="629" r:id="rId45"/>
    <p:sldId id="647" r:id="rId46"/>
    <p:sldId id="668" r:id="rId47"/>
    <p:sldId id="669" r:id="rId48"/>
    <p:sldId id="670" r:id="rId49"/>
    <p:sldId id="671" r:id="rId50"/>
    <p:sldId id="672" r:id="rId51"/>
    <p:sldId id="673" r:id="rId52"/>
    <p:sldId id="674" r:id="rId53"/>
    <p:sldId id="675" r:id="rId54"/>
    <p:sldId id="676" r:id="rId55"/>
    <p:sldId id="677" r:id="rId56"/>
    <p:sldId id="678" r:id="rId57"/>
    <p:sldId id="679" r:id="rId58"/>
    <p:sldId id="680" r:id="rId59"/>
    <p:sldId id="681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81" autoAdjust="0"/>
    <p:restoredTop sz="96357" autoAdjust="0"/>
  </p:normalViewPr>
  <p:slideViewPr>
    <p:cSldViewPr snapToGrid="0">
      <p:cViewPr varScale="1">
        <p:scale>
          <a:sx n="110" d="100"/>
          <a:sy n="110" d="100"/>
        </p:scale>
        <p:origin x="318" y="96"/>
      </p:cViewPr>
      <p:guideLst/>
    </p:cSldViewPr>
  </p:slideViewPr>
  <p:outlineViewPr>
    <p:cViewPr>
      <p:scale>
        <a:sx n="33" d="100"/>
        <a:sy n="33" d="100"/>
      </p:scale>
      <p:origin x="0" y="-17208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20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6D980-437F-471D-A6D7-9DFF3CF23579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E3741-4A97-4EEA-8791-DCACCEB99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27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3741-4A97-4EEA-8791-DCACCEB99A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02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36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16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7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3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80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16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0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06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4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1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5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F53CC-FC4A-4152-BD04-E950E745FEFC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CHỊ EM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TÌNH YÊU CỨU CHÚA JESUS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ĐẾN THAM DỰ BUỔI THỜ PHƯỢNG</a:t>
            </a:r>
          </a:p>
          <a:p>
            <a:pPr marL="0" indent="0" algn="ctr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(NGÀY 02-06-2024)</a:t>
            </a:r>
          </a:p>
        </p:txBody>
      </p:sp>
    </p:spTree>
    <p:extLst>
      <p:ext uri="{BB962C8B-B14F-4D97-AF65-F5344CB8AC3E}">
        <p14:creationId xmlns:p14="http://schemas.microsoft.com/office/powerpoint/2010/main" val="2711671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Ngài đã khiến kẻ chết được sống.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Ngài đã khiến kẻ què được đi. 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đã khiến kẻ phung được sạch.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Ngài đã cất hết bao buồn đau.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48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Danh Ngài là Giê-hô-va,</a:t>
            </a:r>
            <a:endParaRPr lang="en-US" sz="40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 danh Ngài là Rô-phê-ca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endParaRPr lang="vi-VN" sz="40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6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Ngài đã khiến sóng yên lặng gió.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mở mắt kẻ đui nhìn xem. 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đã khiến quỷ ma chạy chốn.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Ngợi khen Chúa Đấng Rô-phê-ca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1025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cs typeface="Arial" panose="020B0604020202020204" pitchFamily="34" charset="0"/>
              </a:rPr>
              <a:t>Danh Ngài là Giê-hô-va,</a:t>
            </a:r>
            <a:endParaRPr lang="en-US" sz="4000" b="1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cs typeface="Arial" panose="020B0604020202020204" pitchFamily="34" charset="0"/>
              </a:rPr>
              <a:t> danh Ngài là Rô-phê-ca</a:t>
            </a:r>
            <a:r>
              <a:rPr lang="en-US" sz="4000" b="1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endParaRPr lang="vi-VN" sz="40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573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THẦN LINH ĐẾN</a:t>
            </a:r>
          </a:p>
        </p:txBody>
      </p:sp>
    </p:spTree>
    <p:extLst>
      <p:ext uri="{BB962C8B-B14F-4D97-AF65-F5344CB8AC3E}">
        <p14:creationId xmlns:p14="http://schemas.microsoft.com/office/powerpoint/2010/main" val="2886059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cõi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thẳm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459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Làm mọi lòng tươi mới</a:t>
            </a:r>
            <a:endParaRPr lang="en-US" sz="40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128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ĐK: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khẩn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Ban nước sống tưới mát chúng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Đưa hồn linh chúng con đến với Cha</a:t>
            </a:r>
          </a:p>
        </p:txBody>
      </p:sp>
    </p:spTree>
    <p:extLst>
      <p:ext uri="{BB962C8B-B14F-4D97-AF65-F5344CB8AC3E}">
        <p14:creationId xmlns:p14="http://schemas.microsoft.com/office/powerpoint/2010/main" val="2085857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Hỡi Chúa, xin Chúa khiến cho mỗi lòng hiệp nhất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Đến với Chúa với tấm lòng vỡ tan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Đến với Chúa với tấm lòng biết ơn</a:t>
            </a:r>
          </a:p>
        </p:txBody>
      </p:sp>
    </p:spTree>
    <p:extLst>
      <p:ext uri="{BB962C8B-B14F-4D97-AF65-F5344CB8AC3E}">
        <p14:creationId xmlns:p14="http://schemas.microsoft.com/office/powerpoint/2010/main" val="3436157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7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 GỠ CHÚA GIÊ-XU</a:t>
            </a:r>
          </a:p>
        </p:txBody>
      </p:sp>
    </p:spTree>
    <p:extLst>
      <p:ext uri="{BB962C8B-B14F-4D97-AF65-F5344CB8AC3E}">
        <p14:creationId xmlns:p14="http://schemas.microsoft.com/office/powerpoint/2010/main" val="269680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16B4EC8-B2AF-A6EE-A197-D092D0310DE2}"/>
              </a:ext>
            </a:extLst>
          </p:cNvPr>
          <p:cNvSpPr txBox="1"/>
          <p:nvPr/>
        </p:nvSpPr>
        <p:spPr>
          <a:xfrm>
            <a:off x="187354" y="359646"/>
            <a:ext cx="12004646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 TÍN ĐIỀU CÁC SỨ ĐỒ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Tôi tin Đức Chúa Trời Toàn Năng, là Cha, là Đấng dựng nên trời đất, Tôi tin Giê-xu Christ, là Con độc sanh của Đức Chúa Trời và Chúa chúng ta: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Ngài được thai dựng bởi Thánh Linh, sanh bởi nữ đồng trinh Mary, chịu thương khó dưới tay Bôn-xơ Phi-lát, bị đóng đinh trên thập tự giá, chịu chết và chôn.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Ngài xuống âm phủ, đến ngày thứ ba, Ngài từ kẻ chết sống lại.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68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 gỡ Chúa Giê-xu, biến đổi cuộc đời mình,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 gỡ Chúa Giê-xu đón nhận ơn tái sinh.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 gỡ Chúa Giê-xu chân thành mình gặp mình.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 gỡ Chúa Giê-xu nảy sinh tình đệ huynh.</a:t>
            </a:r>
          </a:p>
        </p:txBody>
      </p:sp>
    </p:spTree>
    <p:extLst>
      <p:ext uri="{BB962C8B-B14F-4D97-AF65-F5344CB8AC3E}">
        <p14:creationId xmlns:p14="http://schemas.microsoft.com/office/powerpoint/2010/main" val="17865658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44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 suối nếu bế tắc, thì dòng sông mau cạn khô.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 yêu không Giê-xu, ôi tình yêu sao cằn cỗi.</a:t>
            </a:r>
          </a:p>
        </p:txBody>
      </p:sp>
    </p:spTree>
    <p:extLst>
      <p:ext uri="{BB962C8B-B14F-4D97-AF65-F5344CB8AC3E}">
        <p14:creationId xmlns:p14="http://schemas.microsoft.com/office/powerpoint/2010/main" val="627833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Chúa chính nguồn suối, nguồn yêu thương vô biên,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 yêu thương nối liền các hoang đảo với đại dương.</a:t>
            </a:r>
          </a:p>
        </p:txBody>
      </p:sp>
    </p:spTree>
    <p:extLst>
      <p:ext uri="{BB962C8B-B14F-4D97-AF65-F5344CB8AC3E}">
        <p14:creationId xmlns:p14="http://schemas.microsoft.com/office/powerpoint/2010/main" val="40440449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7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LỬA PHỤC HƯNG</a:t>
            </a: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1080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51822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Quăng xa bao nhiêu ô nhơ con trở về đây nơi đền Thánh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 yêu xưa trong Cha nay con mong được tươi mới.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6652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thành dâng lên lời tôn vinh danh Thánh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 Ngài từ đây trọn cuộc đời này được mãi đổi thay.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3151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 Thần Linh Chúa quang lâm ban lửa thiêng thiêu đốt cả hồn linh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 Ngài phục hưng ban sự sống mới trong tâm con.</a:t>
            </a:r>
          </a:p>
        </p:txBody>
      </p:sp>
    </p:spTree>
    <p:extLst>
      <p:ext uri="{BB962C8B-B14F-4D97-AF65-F5344CB8AC3E}">
        <p14:creationId xmlns:p14="http://schemas.microsoft.com/office/powerpoint/2010/main" val="5931362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11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khát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khao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chờ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bừng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Linh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lâm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lửa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thiêu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đốt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</p:txBody>
      </p:sp>
    </p:spTree>
    <p:extLst>
      <p:ext uri="{BB962C8B-B14F-4D97-AF65-F5344CB8AC3E}">
        <p14:creationId xmlns:p14="http://schemas.microsoft.com/office/powerpoint/2010/main" val="11502893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KHẨN NGUYỆN</a:t>
            </a:r>
          </a:p>
        </p:txBody>
      </p:sp>
    </p:spTree>
    <p:extLst>
      <p:ext uri="{BB962C8B-B14F-4D97-AF65-F5344CB8AC3E}">
        <p14:creationId xmlns:p14="http://schemas.microsoft.com/office/powerpoint/2010/main" val="3989823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EC38ABF-93D2-BC73-847B-EEA3728FA406}"/>
              </a:ext>
            </a:extLst>
          </p:cNvPr>
          <p:cNvSpPr txBox="1"/>
          <p:nvPr/>
        </p:nvSpPr>
        <p:spPr>
          <a:xfrm>
            <a:off x="100668" y="800310"/>
            <a:ext cx="12091332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/>
              <a:t>Ngài thăng thiên ngồi bên hữu Đức Chúa Trời Toàn Năng, là Cha.</a:t>
            </a:r>
          </a:p>
          <a:p>
            <a:endParaRPr lang="en-US" sz="3600" b="1"/>
          </a:p>
          <a:p>
            <a:r>
              <a:rPr lang="en-US" sz="3600" b="1"/>
              <a:t>Từ đó Ngài sẽ trở lại để xét đoán kẻ sống và kẻ chết.</a:t>
            </a:r>
          </a:p>
          <a:p>
            <a:endParaRPr lang="en-US" sz="3600" b="1"/>
          </a:p>
          <a:p>
            <a:r>
              <a:rPr lang="en-US" sz="3600" b="1"/>
              <a:t>Tôi tin Thánh Linh</a:t>
            </a:r>
          </a:p>
          <a:p>
            <a:endParaRPr lang="en-US" sz="3600" b="1"/>
          </a:p>
          <a:p>
            <a:r>
              <a:rPr lang="en-US" sz="3600" b="1"/>
              <a:t>Tôi tin Hội Thánh phổ thông, sự cảm thông của thánh đồ, sự tha tội, sự sống lại của thân thể và sự sống đời đời. A-men.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9777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Nhậm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khốn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hiến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66937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khóc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thầm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rơi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ngập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87338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Khiến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chiêm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ngưỡng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Đấng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Tể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oai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45455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00631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78323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CA DÂNG HIẾN</a:t>
            </a:r>
          </a:p>
        </p:txBody>
      </p:sp>
    </p:spTree>
    <p:extLst>
      <p:ext uri="{BB962C8B-B14F-4D97-AF65-F5344CB8AC3E}">
        <p14:creationId xmlns:p14="http://schemas.microsoft.com/office/powerpoint/2010/main" val="33824623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5181CC-6707-360F-53EC-7B0967764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211D803-A64D-97DD-6A53-F74A2A22E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hiến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Cha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hiến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suốt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</p:txBody>
      </p:sp>
    </p:spTree>
    <p:extLst>
      <p:ext uri="{BB962C8B-B14F-4D97-AF65-F5344CB8AC3E}">
        <p14:creationId xmlns:p14="http://schemas.microsoft.com/office/powerpoint/2010/main" val="33243462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0B7F-F6E8-4150-622A-1EE2F588A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b="1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r>
              <a:rPr lang="en-US" sz="10700" dirty="0" err="1">
                <a:solidFill>
                  <a:srgbClr val="FF0000"/>
                </a:solidFill>
              </a:rPr>
              <a:t>Thi</a:t>
            </a:r>
            <a:r>
              <a:rPr lang="en-US" sz="10700" dirty="0">
                <a:solidFill>
                  <a:srgbClr val="FF0000"/>
                </a:solidFill>
              </a:rPr>
              <a:t> </a:t>
            </a:r>
            <a:r>
              <a:rPr lang="en-US" sz="10700" dirty="0" err="1">
                <a:solidFill>
                  <a:srgbClr val="FF0000"/>
                </a:solidFill>
              </a:rPr>
              <a:t>Thiên</a:t>
            </a:r>
            <a:r>
              <a:rPr lang="en-US" sz="10700" dirty="0">
                <a:solidFill>
                  <a:srgbClr val="FF0000"/>
                </a:solidFill>
              </a:rPr>
              <a:t> 33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2406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cs typeface="Arial" panose="020B0604020202020204" pitchFamily="34" charset="0"/>
              </a:rPr>
              <a:t>1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cs typeface="Arial" panose="020B0604020202020204" pitchFamily="34" charset="0"/>
              </a:rPr>
              <a:t>Hỡi người công chính, hãy vui vẻ nơi Đức Giê-hô-va!</a:t>
            </a:r>
            <a:endParaRPr lang="en-US" sz="66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cs typeface="Arial" panose="020B0604020202020204" pitchFamily="34" charset="0"/>
              </a:rPr>
              <a:t>Sự ca ngợi Chúa thích đáng cho người ngay thẳng.</a:t>
            </a:r>
          </a:p>
        </p:txBody>
      </p:sp>
    </p:spTree>
    <p:extLst>
      <p:ext uri="{BB962C8B-B14F-4D97-AF65-F5344CB8AC3E}">
        <p14:creationId xmlns:p14="http://schemas.microsoft.com/office/powerpoint/2010/main" val="40719519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cs typeface="Arial" panose="020B0604020202020204" pitchFamily="34" charset="0"/>
              </a:rPr>
              <a:t>2</a:t>
            </a:r>
          </a:p>
          <a:p>
            <a:pPr marL="0" indent="0" algn="ctr">
              <a:buNone/>
            </a:pPr>
            <a:r>
              <a:rPr lang="vi-VN" sz="6600" b="1" dirty="0">
                <a:cs typeface="Arial" panose="020B0604020202020204" pitchFamily="34" charset="0"/>
              </a:rPr>
              <a:t>Hãy dùng đàn lia mà cảm tạ Đức Giê-hô-va;</a:t>
            </a:r>
          </a:p>
          <a:p>
            <a:pPr marL="0" indent="0" algn="ctr">
              <a:buNone/>
            </a:pPr>
            <a:r>
              <a:rPr lang="vi-VN" sz="6600" b="1" dirty="0">
                <a:cs typeface="Arial" panose="020B0604020202020204" pitchFamily="34" charset="0"/>
              </a:rPr>
              <a:t>Hãy dùng đàn hạc mười dây mà ca ngợi Ngài!</a:t>
            </a:r>
          </a:p>
        </p:txBody>
      </p:sp>
    </p:spTree>
    <p:extLst>
      <p:ext uri="{BB962C8B-B14F-4D97-AF65-F5344CB8AC3E}">
        <p14:creationId xmlns:p14="http://schemas.microsoft.com/office/powerpoint/2010/main" val="830087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D067B2D-B4CD-2452-AC04-4D6B1D0076FF}"/>
              </a:ext>
            </a:extLst>
          </p:cNvPr>
          <p:cNvSpPr txBox="1"/>
          <p:nvPr/>
        </p:nvSpPr>
        <p:spPr>
          <a:xfrm>
            <a:off x="1" y="165352"/>
            <a:ext cx="12192000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>
                <a:solidFill>
                  <a:srgbClr val="FF0000"/>
                </a:solidFill>
              </a:rPr>
              <a:t>4</a:t>
            </a:r>
            <a:r>
              <a:rPr lang="en-US" sz="6600"/>
              <a:t>Đấng ngự trên trời sẽ cười,</a:t>
            </a:r>
          </a:p>
          <a:p>
            <a:r>
              <a:rPr lang="en-US" sz="6600"/>
              <a:t>   Chúa sẽ chế nhạo chúng.</a:t>
            </a:r>
          </a:p>
          <a:p>
            <a:endParaRPr lang="en-US" sz="6600">
              <a:solidFill>
                <a:srgbClr val="FF0000"/>
              </a:solidFill>
            </a:endParaRPr>
          </a:p>
          <a:p>
            <a:endParaRPr lang="en-US" sz="3200">
              <a:solidFill>
                <a:srgbClr val="FF0000"/>
              </a:solidFill>
            </a:endParaRPr>
          </a:p>
          <a:p>
            <a:endParaRPr lang="en-US" sz="3200">
              <a:solidFill>
                <a:srgbClr val="FF0000"/>
              </a:solidFill>
            </a:endParaRPr>
          </a:p>
          <a:p>
            <a:endParaRPr lang="en-US" sz="3200">
              <a:solidFill>
                <a:srgbClr val="FF0000"/>
              </a:solidFill>
            </a:endParaRPr>
          </a:p>
          <a:p>
            <a:endParaRPr lang="en-US" sz="3200">
              <a:solidFill>
                <a:srgbClr val="FF0000"/>
              </a:solidFill>
            </a:endParaRPr>
          </a:p>
          <a:p>
            <a:endParaRPr lang="en-US" sz="3200">
              <a:solidFill>
                <a:srgbClr val="FF0000"/>
              </a:solidFill>
            </a:endParaRPr>
          </a:p>
          <a:p>
            <a:pPr algn="ctr"/>
            <a:r>
              <a:rPr lang="en-US" sz="3200">
                <a:solidFill>
                  <a:srgbClr val="FF0000"/>
                </a:solidFill>
              </a:rPr>
              <a:t>Thi-Thiên ( 2:4 )</a:t>
            </a:r>
          </a:p>
        </p:txBody>
      </p:sp>
    </p:spTree>
    <p:extLst>
      <p:ext uri="{BB962C8B-B14F-4D97-AF65-F5344CB8AC3E}">
        <p14:creationId xmlns:p14="http://schemas.microsoft.com/office/powerpoint/2010/main" val="42782409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hát cho Ngài một bài ca mới,</a:t>
            </a:r>
            <a:endParaRPr lang="en-US" sz="6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tấu khúc du dương hòa với tiếng reo mừng!</a:t>
            </a:r>
          </a:p>
        </p:txBody>
      </p:sp>
    </p:spTree>
    <p:extLst>
      <p:ext uri="{BB962C8B-B14F-4D97-AF65-F5344CB8AC3E}">
        <p14:creationId xmlns:p14="http://schemas.microsoft.com/office/powerpoint/2010/main" val="20778467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lời Đức Giê-hô-va là ngay thẳng,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mọi việc Ngài làm bày tỏ sự thành tín.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5831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yêu sự công chính và điều chính trực;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Khắp đất đầy dẫy sự nhân từ của Đức Giê-hô-va.</a:t>
            </a:r>
          </a:p>
        </p:txBody>
      </p:sp>
    </p:spTree>
    <p:extLst>
      <p:ext uri="{BB962C8B-B14F-4D97-AF65-F5344CB8AC3E}">
        <p14:creationId xmlns:p14="http://schemas.microsoft.com/office/powerpoint/2010/main" val="2017627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cs typeface="Arial" panose="020B0604020202020204" pitchFamily="34" charset="0"/>
              </a:rPr>
              <a:t>6</a:t>
            </a:r>
          </a:p>
          <a:p>
            <a:pPr marL="0" indent="0" algn="ctr">
              <a:buNone/>
            </a:pPr>
            <a:r>
              <a:rPr lang="vi-VN" sz="6600" b="1" dirty="0">
                <a:cs typeface="Arial" panose="020B0604020202020204" pitchFamily="34" charset="0"/>
              </a:rPr>
              <a:t>Các tầng trời được làm nên bởi lời Đức Giê-hô-va,</a:t>
            </a:r>
          </a:p>
          <a:p>
            <a:pPr marL="0" indent="0" algn="ctr">
              <a:buNone/>
            </a:pPr>
            <a:r>
              <a:rPr lang="vi-VN" sz="6600" b="1" dirty="0">
                <a:cs typeface="Arial" panose="020B0604020202020204" pitchFamily="34" charset="0"/>
              </a:rPr>
              <a:t>Tất cả đạo binh tinh tú do hơi thở của miệng Ngài mà có.</a:t>
            </a:r>
          </a:p>
        </p:txBody>
      </p:sp>
    </p:spTree>
    <p:extLst>
      <p:ext uri="{BB962C8B-B14F-4D97-AF65-F5344CB8AC3E}">
        <p14:creationId xmlns:p14="http://schemas.microsoft.com/office/powerpoint/2010/main" val="26678360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cs typeface="Arial" panose="020B0604020202020204" pitchFamily="34" charset="0"/>
              </a:rPr>
              <a:t>7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cs typeface="Arial" panose="020B0604020202020204" pitchFamily="34" charset="0"/>
              </a:rPr>
              <a:t>Ngài thu tất cả nước biển lại thành đống,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cs typeface="Arial" panose="020B0604020202020204" pitchFamily="34" charset="0"/>
              </a:rPr>
              <a:t>Và chứa nước sâu trong kho.</a:t>
            </a:r>
          </a:p>
        </p:txBody>
      </p:sp>
    </p:spTree>
    <p:extLst>
      <p:ext uri="{BB962C8B-B14F-4D97-AF65-F5344CB8AC3E}">
        <p14:creationId xmlns:p14="http://schemas.microsoft.com/office/powerpoint/2010/main" val="26299117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cs typeface="Arial" panose="020B0604020202020204" pitchFamily="34" charset="0"/>
              </a:rPr>
              <a:t>8</a:t>
            </a:r>
          </a:p>
          <a:p>
            <a:pPr marL="0" indent="0" algn="ctr">
              <a:buNone/>
            </a:pPr>
            <a:r>
              <a:rPr lang="vi-VN" sz="6600" b="1" dirty="0">
                <a:cs typeface="Arial" panose="020B0604020202020204" pitchFamily="34" charset="0"/>
              </a:rPr>
              <a:t>Khắp thiên hạ hãy kính sợ Đức Giê-hô-va;</a:t>
            </a:r>
          </a:p>
          <a:p>
            <a:pPr marL="0" indent="0" algn="ctr">
              <a:buNone/>
            </a:pPr>
            <a:r>
              <a:rPr lang="en-US" sz="6600" b="1" dirty="0">
                <a:cs typeface="Arial" panose="020B0604020202020204" pitchFamily="34" charset="0"/>
              </a:rPr>
              <a:t> </a:t>
            </a:r>
            <a:r>
              <a:rPr lang="vi-VN" sz="6600" b="1" dirty="0">
                <a:cs typeface="Arial" panose="020B0604020202020204" pitchFamily="34" charset="0"/>
              </a:rPr>
              <a:t>Các dân trên đất hãy run sợ trước Ngài!</a:t>
            </a:r>
          </a:p>
        </p:txBody>
      </p:sp>
    </p:spTree>
    <p:extLst>
      <p:ext uri="{BB962C8B-B14F-4D97-AF65-F5344CB8AC3E}">
        <p14:creationId xmlns:p14="http://schemas.microsoft.com/office/powerpoint/2010/main" val="42921502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cs typeface="Arial" panose="020B0604020202020204" pitchFamily="34" charset="0"/>
              </a:rPr>
              <a:t>9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cs typeface="Arial" panose="020B0604020202020204" pitchFamily="34" charset="0"/>
              </a:rPr>
              <a:t>Vì Ngài phán thì mọi sự liền có;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cs typeface="Arial" panose="020B0604020202020204" pitchFamily="34" charset="0"/>
              </a:rPr>
              <a:t>Ngài truyền lệnh thì muôn vật vững bền.</a:t>
            </a:r>
          </a:p>
        </p:txBody>
      </p:sp>
    </p:spTree>
    <p:extLst>
      <p:ext uri="{BB962C8B-B14F-4D97-AF65-F5344CB8AC3E}">
        <p14:creationId xmlns:p14="http://schemas.microsoft.com/office/powerpoint/2010/main" val="15615368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cs typeface="Arial" panose="020B0604020202020204" pitchFamily="34" charset="0"/>
              </a:rPr>
              <a:t>10</a:t>
            </a:r>
          </a:p>
          <a:p>
            <a:pPr marL="0" indent="0" algn="ctr">
              <a:buNone/>
            </a:pPr>
            <a:r>
              <a:rPr lang="vi-VN" sz="6600" b="1" dirty="0">
                <a:cs typeface="Arial" panose="020B0604020202020204" pitchFamily="34" charset="0"/>
              </a:rPr>
              <a:t>Đức Giê-hô-va làm thất bại mưu đồ của các nước,</a:t>
            </a:r>
          </a:p>
          <a:p>
            <a:pPr marL="0" indent="0" algn="ctr">
              <a:buNone/>
            </a:pPr>
            <a:r>
              <a:rPr lang="vi-VN" sz="6600" b="1" dirty="0">
                <a:cs typeface="Arial" panose="020B0604020202020204" pitchFamily="34" charset="0"/>
              </a:rPr>
              <a:t>Ngài phá hỏng mục đích của các dân.</a:t>
            </a:r>
          </a:p>
        </p:txBody>
      </p:sp>
    </p:spTree>
    <p:extLst>
      <p:ext uri="{BB962C8B-B14F-4D97-AF65-F5344CB8AC3E}">
        <p14:creationId xmlns:p14="http://schemas.microsoft.com/office/powerpoint/2010/main" val="17115074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 hoạch của Đức Giê-hô-va được vững lập đời đời,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 tưởng của lòng Ngài còn đời nầy sang đời kia.</a:t>
            </a:r>
          </a:p>
        </p:txBody>
      </p:sp>
    </p:spTree>
    <p:extLst>
      <p:ext uri="{BB962C8B-B14F-4D97-AF65-F5344CB8AC3E}">
        <p14:creationId xmlns:p14="http://schemas.microsoft.com/office/powerpoint/2010/main" val="17564965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 gia nào có Giê-hô-va làm Đức Chúa Trời mình,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 tộc nào được Ngài chọn làm cơ nghiệp mình,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 phước vô cùng!</a:t>
            </a:r>
          </a:p>
        </p:txBody>
      </p:sp>
    </p:spTree>
    <p:extLst>
      <p:ext uri="{BB962C8B-B14F-4D97-AF65-F5344CB8AC3E}">
        <p14:creationId xmlns:p14="http://schemas.microsoft.com/office/powerpoint/2010/main" val="221073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CHÚA THÁNH LINH</a:t>
            </a: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Đức Giê-hô-va từ trên trời nhìn xuống,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nhìn thấy tất cả con cái loài người.</a:t>
            </a:r>
          </a:p>
        </p:txBody>
      </p:sp>
    </p:spTree>
    <p:extLst>
      <p:ext uri="{BB962C8B-B14F-4D97-AF65-F5344CB8AC3E}">
        <p14:creationId xmlns:p14="http://schemas.microsoft.com/office/powerpoint/2010/main" val="33059905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cs typeface="Arial" panose="020B0604020202020204" pitchFamily="34" charset="0"/>
              </a:rPr>
              <a:t>14</a:t>
            </a:r>
          </a:p>
          <a:p>
            <a:pPr marL="0" indent="0" algn="ctr">
              <a:buNone/>
            </a:pPr>
            <a:r>
              <a:rPr lang="vi-VN" sz="6600" b="1" dirty="0">
                <a:cs typeface="Arial" panose="020B0604020202020204" pitchFamily="34" charset="0"/>
              </a:rPr>
              <a:t>Từ ngai Chúa ngự, Ngài nhìn xuống,</a:t>
            </a:r>
          </a:p>
          <a:p>
            <a:pPr marL="0" indent="0" algn="ctr">
              <a:buNone/>
            </a:pPr>
            <a:r>
              <a:rPr lang="vi-VN" sz="6600" b="1" dirty="0">
                <a:cs typeface="Arial" panose="020B0604020202020204" pitchFamily="34" charset="0"/>
              </a:rPr>
              <a:t>Ngài xem xét mọi người ở thế gian.</a:t>
            </a:r>
          </a:p>
        </p:txBody>
      </p:sp>
    </p:spTree>
    <p:extLst>
      <p:ext uri="{BB962C8B-B14F-4D97-AF65-F5344CB8AC3E}">
        <p14:creationId xmlns:p14="http://schemas.microsoft.com/office/powerpoint/2010/main" val="10350664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cs typeface="Arial" panose="020B0604020202020204" pitchFamily="34" charset="0"/>
              </a:rPr>
              <a:t>15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cs typeface="Arial" panose="020B0604020202020204" pitchFamily="34" charset="0"/>
              </a:rPr>
              <a:t>Ngài nắn nên lòng của mọi người,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cs typeface="Arial" panose="020B0604020202020204" pitchFamily="34" charset="0"/>
              </a:rPr>
              <a:t>Và xem xét mọi việc làm của họ.</a:t>
            </a:r>
          </a:p>
        </p:txBody>
      </p:sp>
    </p:spTree>
    <p:extLst>
      <p:ext uri="{BB962C8B-B14F-4D97-AF65-F5344CB8AC3E}">
        <p14:creationId xmlns:p14="http://schemas.microsoft.com/office/powerpoint/2010/main" val="2003890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cs typeface="Arial" panose="020B0604020202020204" pitchFamily="34" charset="0"/>
              </a:rPr>
              <a:t>16</a:t>
            </a:r>
          </a:p>
          <a:p>
            <a:pPr marL="0" indent="0" algn="ctr">
              <a:buNone/>
            </a:pPr>
            <a:r>
              <a:rPr lang="vi-VN" sz="6600" b="1" dirty="0">
                <a:cs typeface="Arial" panose="020B0604020202020204" pitchFamily="34" charset="0"/>
              </a:rPr>
              <a:t>Chẳng có vua nào nhờ binh đông mà được giải cứu,</a:t>
            </a:r>
            <a:endParaRPr lang="en-US" sz="6600" b="1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 b="1" dirty="0">
                <a:cs typeface="Arial" panose="020B0604020202020204" pitchFamily="34" charset="0"/>
              </a:rPr>
              <a:t>Không có dũng sĩ nào bởi sức mạnh phi thường mà được thoát thân.</a:t>
            </a:r>
          </a:p>
        </p:txBody>
      </p:sp>
    </p:spTree>
    <p:extLst>
      <p:ext uri="{BB962C8B-B14F-4D97-AF65-F5344CB8AC3E}">
        <p14:creationId xmlns:p14="http://schemas.microsoft.com/office/powerpoint/2010/main" val="23384479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Nhờ ngựa để được cứu là vô ích,</a:t>
            </a:r>
            <a:endParaRPr lang="en-US" sz="6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 lực của nó cũng chẳng giải cứu được ai.</a:t>
            </a:r>
          </a:p>
        </p:txBody>
      </p:sp>
    </p:spTree>
    <p:extLst>
      <p:ext uri="{BB962C8B-B14F-4D97-AF65-F5344CB8AC3E}">
        <p14:creationId xmlns:p14="http://schemas.microsoft.com/office/powerpoint/2010/main" val="321127687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Kìa con mắt của Đức Giê-hô-va đoái xem những người kính sợ Ngài,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những người hi vọng nơi lòng nhân từ Ngài</a:t>
            </a:r>
          </a:p>
        </p:txBody>
      </p:sp>
    </p:spTree>
    <p:extLst>
      <p:ext uri="{BB962C8B-B14F-4D97-AF65-F5344CB8AC3E}">
        <p14:creationId xmlns:p14="http://schemas.microsoft.com/office/powerpoint/2010/main" val="16173862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cứu linh hồn họ khỏi sự chết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bảo tồn mạng sống họ trong cơn đói kém.</a:t>
            </a:r>
          </a:p>
        </p:txBody>
      </p:sp>
    </p:spTree>
    <p:extLst>
      <p:ext uri="{BB962C8B-B14F-4D97-AF65-F5344CB8AC3E}">
        <p14:creationId xmlns:p14="http://schemas.microsoft.com/office/powerpoint/2010/main" val="3229427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cs typeface="Arial" panose="020B0604020202020204" pitchFamily="34" charset="0"/>
              </a:rPr>
              <a:t>20</a:t>
            </a:r>
          </a:p>
          <a:p>
            <a:pPr marL="0" indent="0" algn="ctr">
              <a:buNone/>
            </a:pPr>
            <a:r>
              <a:rPr lang="vi-VN" sz="6600" b="1" dirty="0">
                <a:cs typeface="Arial" panose="020B0604020202020204" pitchFamily="34" charset="0"/>
              </a:rPr>
              <a:t>Linh hồn chúng tôi trông đợi Đức Giê-hô-va;</a:t>
            </a:r>
          </a:p>
          <a:p>
            <a:pPr marL="0" indent="0" algn="ctr">
              <a:buNone/>
            </a:pPr>
            <a:r>
              <a:rPr lang="vi-VN" sz="6600" b="1" dirty="0">
                <a:cs typeface="Arial" panose="020B0604020202020204" pitchFamily="34" charset="0"/>
              </a:rPr>
              <a:t>Ngài là nguồn tiếp trợ và cái khiên của chúng tôi.</a:t>
            </a:r>
          </a:p>
        </p:txBody>
      </p:sp>
    </p:spTree>
    <p:extLst>
      <p:ext uri="{BB962C8B-B14F-4D97-AF65-F5344CB8AC3E}">
        <p14:creationId xmlns:p14="http://schemas.microsoft.com/office/powerpoint/2010/main" val="40375443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cs typeface="Arial" panose="020B0604020202020204" pitchFamily="34" charset="0"/>
              </a:rPr>
              <a:t>21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cs typeface="Arial" panose="020B0604020202020204" pitchFamily="34" charset="0"/>
              </a:rPr>
              <a:t>Lòng chúng tôi sẽ vui vẻ nơi Ngài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cs typeface="Arial" panose="020B0604020202020204" pitchFamily="34" charset="0"/>
              </a:rPr>
              <a:t>Vì chúng tôi đã tin cậy nơi Danh Thánh của Ngài.</a:t>
            </a:r>
          </a:p>
        </p:txBody>
      </p:sp>
    </p:spTree>
    <p:extLst>
      <p:ext uri="{BB962C8B-B14F-4D97-AF65-F5344CB8AC3E}">
        <p14:creationId xmlns:p14="http://schemas.microsoft.com/office/powerpoint/2010/main" val="50909111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cs typeface="Arial" panose="020B0604020202020204" pitchFamily="34" charset="0"/>
              </a:rPr>
              <a:t>22</a:t>
            </a:r>
          </a:p>
          <a:p>
            <a:pPr marL="0" indent="0" algn="ctr">
              <a:buNone/>
            </a:pPr>
            <a:r>
              <a:rPr lang="vi-VN" sz="6600" b="1" dirty="0">
                <a:cs typeface="Arial" panose="020B0604020202020204" pitchFamily="34" charset="0"/>
              </a:rPr>
              <a:t>Lạy Đức Giê-hô-va, xin sự nhân từ Ngài tuôn đổ trên chúng con,</a:t>
            </a:r>
            <a:endParaRPr lang="en-US" sz="6600" b="1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 b="1" dirty="0">
                <a:cs typeface="Arial" panose="020B0604020202020204" pitchFamily="34" charset="0"/>
              </a:rPr>
              <a:t>Đúng như chúng con hi vọng nơi Ngài.</a:t>
            </a:r>
          </a:p>
        </p:txBody>
      </p:sp>
    </p:spTree>
    <p:extLst>
      <p:ext uri="{BB962C8B-B14F-4D97-AF65-F5344CB8AC3E}">
        <p14:creationId xmlns:p14="http://schemas.microsoft.com/office/powerpoint/2010/main" val="679787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Chúa Thánh Linh ơi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!</a:t>
            </a: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C</a:t>
            </a: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on xin chào Chúa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Buổi sáng tươi vui trong năng quyền Ngài.</a:t>
            </a:r>
            <a:endParaRPr lang="en-US" sz="40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Chúa Thánh Linh ơi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!</a:t>
            </a: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C</a:t>
            </a: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on xin chào Chúa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dắt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nay.</a:t>
            </a: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ban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phước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ban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Cha.</a:t>
            </a:r>
          </a:p>
        </p:txBody>
      </p:sp>
    </p:spTree>
    <p:extLst>
      <p:ext uri="{BB962C8B-B14F-4D97-AF65-F5344CB8AC3E}">
        <p14:creationId xmlns:p14="http://schemas.microsoft.com/office/powerpoint/2010/main" val="1102148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 NGÀI LÀ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RÔ-PHÊ CA</a:t>
            </a:r>
          </a:p>
        </p:txBody>
      </p:sp>
    </p:spTree>
    <p:extLst>
      <p:ext uri="{BB962C8B-B14F-4D97-AF65-F5344CB8AC3E}">
        <p14:creationId xmlns:p14="http://schemas.microsoft.com/office/powerpoint/2010/main" val="2652590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Danh Ngài là Giê-hô-va,</a:t>
            </a:r>
            <a:endParaRPr lang="en-US" sz="40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 danh Ngài là Rô-phê-ca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endParaRPr lang="vi-VN" sz="40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333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1493</TotalTime>
  <Words>1408</Words>
  <Application>Microsoft Office PowerPoint</Application>
  <PresentationFormat>Widescreen</PresentationFormat>
  <Paragraphs>221</Paragraphs>
  <Slides>59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Thi Thiên 33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LuanPc2</cp:lastModifiedBy>
  <cp:revision>148</cp:revision>
  <dcterms:created xsi:type="dcterms:W3CDTF">2022-02-21T03:27:55Z</dcterms:created>
  <dcterms:modified xsi:type="dcterms:W3CDTF">2024-06-01T08:57:34Z</dcterms:modified>
</cp:coreProperties>
</file>