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-10-2022)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Nào ta hãy hát xướng ngợi danh </a:t>
            </a:r>
            <a:r>
              <a:rPr lang="vi-VN" sz="4000" dirty="0" smtClean="0">
                <a:cs typeface="Arial" panose="020B0604020202020204" pitchFamily="34" charset="0"/>
              </a:rPr>
              <a:t>Giê-xu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NHƯ ĐA-VÍT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5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Tôi hát lên giống như Đa-vít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0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Tôi hát lên giống như Đa-vít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1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7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MUÔN ĐỜI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3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62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53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8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3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ĐẾN MÃI MÃI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61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Gai đâm thấu buốt nơi trán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rủa sả chất hết trên Ngài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 roi chứng minh cho cả thế giới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yêu con đến nỗi chết thay con</a:t>
            </a:r>
          </a:p>
        </p:txBody>
      </p:sp>
    </p:spTree>
    <p:extLst>
      <p:ext uri="{BB962C8B-B14F-4D97-AF65-F5344CB8AC3E}">
        <p14:creationId xmlns:p14="http://schemas.microsoft.com/office/powerpoint/2010/main" val="990328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Cha đã xoá hết tất cả lỗi lầm.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chết thế công lý đã trọn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Ngài quá yêu bằng lòng hy sinh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ý của Cha được trọn</a:t>
            </a:r>
          </a:p>
        </p:txBody>
      </p:sp>
    </p:spTree>
    <p:extLst>
      <p:ext uri="{BB962C8B-B14F-4D97-AF65-F5344CB8AC3E}">
        <p14:creationId xmlns:p14="http://schemas.microsoft.com/office/powerpoint/2010/main" val="684145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 Tất cả ô tội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 Cha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con được chuộc bởi ân điển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tay nhân từ kéo ôm con vào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con bây giờ thấy Chúa yêu thương</a:t>
            </a:r>
          </a:p>
        </p:txBody>
      </p:sp>
    </p:spTree>
    <p:extLst>
      <p:ext uri="{BB962C8B-B14F-4D97-AF65-F5344CB8AC3E}">
        <p14:creationId xmlns:p14="http://schemas.microsoft.com/office/powerpoint/2010/main" val="584178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Cho đến mãi mãi con sẽ ca tụng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Huyết Giê-su con mãi công bình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chết thay phục sinh vinh quang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Vua vinh hiển của con trọn đời.</a:t>
            </a:r>
          </a:p>
        </p:txBody>
      </p:sp>
    </p:spTree>
    <p:extLst>
      <p:ext uri="{BB962C8B-B14F-4D97-AF65-F5344CB8AC3E}">
        <p14:creationId xmlns:p14="http://schemas.microsoft.com/office/powerpoint/2010/main" val="130936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ĐK(x2): Tất cả ô tội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 Cha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con được chuộc bởi ân điển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tay nhân từ kéo ôm con vào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con bây giờ thấy Chúa yêu thương</a:t>
            </a:r>
            <a:endParaRPr lang="en-US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77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 Ha-le-lu-ja, Ha-le-lu-ja.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 ngợi khen Jesus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Ha-le-lu-ja, Ha-le-lu-ja.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 ngợi khen Jesus</a:t>
            </a:r>
          </a:p>
        </p:txBody>
      </p:sp>
    </p:spTree>
    <p:extLst>
      <p:ext uri="{BB962C8B-B14F-4D97-AF65-F5344CB8AC3E}">
        <p14:creationId xmlns:p14="http://schemas.microsoft.com/office/powerpoint/2010/main" val="1853170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976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72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3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257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Thập giá Chúa xưa chịu khổ hình, đồ đệ,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Phụ Thân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xa lánh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7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67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bánh nhớ thân Ngài vỡ rồi, thật vì tội ta nên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89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88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Chúa thứ tha mọi lỗi lầm, từng phạm điều Cha răn cấm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Nguy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ệ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lấy huyết bôi sạch cả đây, cho xứng đáng dự tiệc này.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95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73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Tiệc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hánh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nhắc ta ngày phước hạnh, ngày dự tiệc Chiên Con Thánh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07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75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67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HIỂN THUỘC CHIÊN CON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23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45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2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Jê-sus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Jê-sus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2258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Jê-sus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54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CHÚC TÔN VUA VINH HIỂN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26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Thờ phượng Ngài, tôn vinh </a:t>
            </a:r>
            <a:r>
              <a:rPr lang="vi-VN" sz="4000" dirty="0" smtClean="0">
                <a:cs typeface="Arial" panose="020B0604020202020204" pitchFamily="34" charset="0"/>
              </a:rPr>
              <a:t>Giê-xu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927</Words>
  <Application>Microsoft Office PowerPoint</Application>
  <PresentationFormat>Widescreen</PresentationFormat>
  <Paragraphs>162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7</cp:revision>
  <dcterms:created xsi:type="dcterms:W3CDTF">2022-03-12T15:52:35Z</dcterms:created>
  <dcterms:modified xsi:type="dcterms:W3CDTF">2022-10-01T18:26:49Z</dcterms:modified>
</cp:coreProperties>
</file>