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56" r:id="rId3"/>
    <p:sldId id="280" r:id="rId4"/>
    <p:sldId id="343" r:id="rId5"/>
    <p:sldId id="599" r:id="rId6"/>
    <p:sldId id="600" r:id="rId7"/>
    <p:sldId id="601" r:id="rId8"/>
    <p:sldId id="602" r:id="rId9"/>
    <p:sldId id="571" r:id="rId10"/>
    <p:sldId id="572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9" r:id="rId26"/>
    <p:sldId id="604" r:id="rId27"/>
    <p:sldId id="590" r:id="rId28"/>
    <p:sldId id="591" r:id="rId29"/>
    <p:sldId id="592" r:id="rId30"/>
    <p:sldId id="593" r:id="rId31"/>
    <p:sldId id="594" r:id="rId32"/>
    <p:sldId id="595" r:id="rId33"/>
    <p:sldId id="596" r:id="rId34"/>
    <p:sldId id="597" r:id="rId35"/>
    <p:sldId id="598" r:id="rId36"/>
    <p:sldId id="603" r:id="rId37"/>
    <p:sldId id="352" r:id="rId38"/>
    <p:sldId id="354" r:id="rId39"/>
    <p:sldId id="605" r:id="rId40"/>
    <p:sldId id="366" r:id="rId41"/>
    <p:sldId id="543" r:id="rId42"/>
    <p:sldId id="286" r:id="rId43"/>
    <p:sldId id="287" r:id="rId44"/>
    <p:sldId id="289" r:id="rId45"/>
    <p:sldId id="290" r:id="rId46"/>
    <p:sldId id="291" r:id="rId47"/>
    <p:sldId id="483" r:id="rId48"/>
    <p:sldId id="484" r:id="rId49"/>
    <p:sldId id="485" r:id="rId50"/>
    <p:sldId id="486" r:id="rId51"/>
    <p:sldId id="509" r:id="rId52"/>
    <p:sldId id="503" r:id="rId53"/>
    <p:sldId id="504" r:id="rId54"/>
    <p:sldId id="505" r:id="rId55"/>
    <p:sldId id="506" r:id="rId56"/>
    <p:sldId id="507" r:id="rId57"/>
    <p:sldId id="50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5" autoAdjust="0"/>
    <p:restoredTop sz="96357" autoAdjust="0"/>
  </p:normalViewPr>
  <p:slideViewPr>
    <p:cSldViewPr snapToGrid="0">
      <p:cViewPr varScale="1">
        <p:scale>
          <a:sx n="113" d="100"/>
          <a:sy n="113" d="100"/>
        </p:scale>
        <p:origin x="126" y="1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4E83-87FA-77BA-5AF7-D76DBB656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E225D-7C94-2458-8629-FD8F4BEB5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A5FE-0FE7-27F9-B1C2-3AD240DD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9178-0F12-63ED-4F18-5E39460A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415E9-5D2B-CA3D-F68A-48088222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6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27FF-4B33-17CB-6440-B85C55B0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C643-48D2-682E-4A74-F788A9CC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8DAC-DA48-3EDC-2979-336BC3FD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E0F2B-BAEF-1C35-2CE2-F7DE5285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A2DAC-5D21-E302-866D-194F9E58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23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C9BE-0041-35CD-314F-13F52205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6B9A0-1357-AE17-103F-5187297C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CC30-C188-E484-F1E9-4C9C8573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2A20-C0EE-291E-0F74-89F04EF6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76B9-EE6D-44BC-B50C-60C2C257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7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BB87-9799-2764-3877-A8846BFC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4A7A3-0CDC-86E4-243B-4A93D6A5B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BE8B-436D-2670-9E26-7378EEBC5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8625E-7C9A-65C1-D82D-B3748936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536A5-DB20-CA7F-C322-A146D3EA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BCCD3-B8FB-E606-E1BF-A9422FA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11F3-D67E-7AA3-8564-C9AB82C3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2B2D8-0C18-71CB-43FA-1529CB48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859AF-CDC7-A8CC-38A4-53385376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B622A-2D5A-E95A-2D3F-A322ED1A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3C9A5-0B7C-0136-0BEB-F77386034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B577D-6EC2-86AB-C0ED-9D516DC3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67EBE-9CB8-259D-AAF6-A9244BA3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D329D-90E6-37B4-ED80-F930974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93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6130-FB04-A224-6CAF-DDCCD33B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2FD15-662B-1745-2FD4-1E0D5DDA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58D0A-39E1-36B3-C912-2CBAE182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45AC4-AF49-2764-A0A8-9CF9C903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1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22117-AC63-593B-1D5C-E6D21EF4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D9DB9-3EC6-DABD-6BA4-A5ACBCA7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989D-20B3-A8D7-5261-3EC66C5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533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2E54-3AFC-FCCB-9DCC-6F492A62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7AA4-8218-CC70-016F-DE3F20B1D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830F7-65B1-B826-B173-252ED123F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D1D68-AE03-FE81-69DC-2EFC6D04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6588-F826-B5CD-28D5-0AC136F0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38A3C-51F5-D924-E944-1DCB0494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5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E371-195A-501C-5F55-328B92DF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DF2A8-BF6C-3A23-C667-74252D1EF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4125C-BB75-FF35-E80C-AF68A93D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389FD-25A0-72B0-6659-BF5E3910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A85B-4EC3-0239-EECA-E1F326C8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EAF58-F600-80A6-C045-75E2AF5A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742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BBA4-E430-ABB7-63FA-98152F20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AD826-1496-F7A8-B808-44BFE4F9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28AD-DA18-B726-020C-62621FEB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8AA-D3D4-5710-C941-D2B1AABE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99EE-72FD-6B00-BACE-A67D6C8C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265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7A7CD-4053-8160-B749-A4B3563E9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F2DA4-9655-E85C-E665-55C30D7C3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05D62-0D7E-0702-8A73-73385DE4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53B8-B0CE-EF57-A7C2-29BB7B86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97FF6-7A6A-B2EA-0B54-809C42A9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04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9C6D-9D6B-3228-CB57-CCFE058C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21E7D-8465-E7FC-8060-6ACD78CC5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B9D9-309E-E042-B3B7-9700D2689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F53CC-FC4A-4152-BD04-E950E745FEF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376B9-90C1-CBBC-1701-8469F24F5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80DB-6EC6-587B-3FE8-580C72551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A46E9-FBA5-4A0E-8D5D-3C79674B9C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24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3-03-2024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bầu trời mây ám với bóng tối.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lối đi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Chúa không thay dời.</a:t>
            </a:r>
          </a:p>
        </p:txBody>
      </p:sp>
    </p:spTree>
    <p:extLst>
      <p:ext uri="{BB962C8B-B14F-4D97-AF65-F5344CB8AC3E}">
        <p14:creationId xmlns:p14="http://schemas.microsoft.com/office/powerpoint/2010/main" val="132963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là bạn thân.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mãi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bước theo Ngài.</a:t>
            </a: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bầu trời mây ám với bóng tối.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lối đi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Chúa không thay dời.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là bạn thân.</a:t>
            </a:r>
            <a:endParaRPr lang="en-US" sz="5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mãi với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bước theo Ngài.</a:t>
            </a: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9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lối đi khổ nạn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 vững tin Ngài luôn</a:t>
            </a:r>
          </a:p>
        </p:txBody>
      </p:sp>
    </p:spTree>
    <p:extLst>
      <p:ext uri="{BB962C8B-B14F-4D97-AF65-F5344CB8AC3E}">
        <p14:creationId xmlns:p14="http://schemas.microsoft.com/office/powerpoint/2010/main" val="351378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đưa trọn đời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sợ chi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lối bước tôi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bao đường gian nguy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tôi vẫn an bình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9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lối đi khổ nạn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 vững tin Ngài luôn</a:t>
            </a:r>
          </a:p>
        </p:txBody>
      </p:sp>
    </p:spTree>
    <p:extLst>
      <p:ext uri="{BB962C8B-B14F-4D97-AF65-F5344CB8AC3E}">
        <p14:creationId xmlns:p14="http://schemas.microsoft.com/office/powerpoint/2010/main" val="3227879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đưa trọn đời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3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không còn sợ chi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dẫn lối bước tôi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bao đường gian nguy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tôi vẫn an bình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1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9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 đường đời gai vướng mắc chắn lối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bước đi buồn đau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đã quyết tiến bước với Chúa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Chúa dẫn đưa trọn đời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0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</a:p>
        </p:txBody>
      </p:sp>
    </p:spTree>
    <p:extLst>
      <p:ext uri="{BB962C8B-B14F-4D97-AF65-F5344CB8AC3E}">
        <p14:creationId xmlns:p14="http://schemas.microsoft.com/office/powerpoint/2010/main" val="846716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97276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7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423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9F866-1089-49F1-2352-93FAD39E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5A7CF3-B0AA-C9B7-F9FC-9848FEDA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sẽ sống cho Ngài,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bước đi với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mãi luôn thuộc về Giê-xu</a:t>
            </a:r>
          </a:p>
        </p:txBody>
      </p:sp>
    </p:spTree>
    <p:extLst>
      <p:ext uri="{BB962C8B-B14F-4D97-AF65-F5344CB8AC3E}">
        <p14:creationId xmlns:p14="http://schemas.microsoft.com/office/powerpoint/2010/main" val="313068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LẠ LÙNG</a:t>
            </a:r>
          </a:p>
        </p:txBody>
      </p:sp>
    </p:spTree>
    <p:extLst>
      <p:ext uri="{BB962C8B-B14F-4D97-AF65-F5344CB8AC3E}">
        <p14:creationId xmlns:p14="http://schemas.microsoft.com/office/powerpoint/2010/main" val="414233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ca Chúa từ 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ơn lạ lùng.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tôi vốn tràn những lệ đắng.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đã hư mất bao ngày,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Lầm than trong nơi tội đầy.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Mà ơn Chúa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đoái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73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tôi rất nhiều nỗi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gian lao u sầu,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buồn lo đã làm vắng niềm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Nhưng Chúa đã cứu tôi về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nghỉ yên trong tay nhiệm mầu.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Thật ơn Chúa rộng lớn vô biên.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76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Thời gian đã chồng chất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trên tôi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Tìm đâu thấy được nghĩa cuộc sống?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Chúa đưa dắt tôi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tình thương mênh mông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Bàn tay Chúa hằng nắm giữ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6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Rồi đây Chúa lại 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đem tôi về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sao nói được hết niềm vui?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Khi đứng bên các thánh đồ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ca tôn vinh danh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Về ơn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2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 NƠI SỨT MẺ</a:t>
            </a:r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2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Kìa mắt Chúa chiếu soi rọi khắp trên muôn nơi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nhìn xem thế gian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tìm người cầu thay, người hạ mình tìm kiếm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đất nước quê hương dân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cầu thay hỡi, mau dấy lên!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00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 : Tại đây nơi sứt mẻ con cầu thay cho dân mình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đây nơi sứt mẻ xin Ngài thương đất nước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gối xuống nơi này Khẩn thiết cầu xin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Cha xót thương dân tộc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Cha xót thương mau phục hưng.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78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Quyền thế bóng tối giăng đầy khắp quê hương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lùi xa mãi mãi...trong quyền năng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một lòng tìm kiếm Chúa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dân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đang khẩn xin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cầu thay hởi, mau dấy lên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70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NGÀI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VERSE 1: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Vui thay khi con đến với Cha, 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mọi điều từ lòng con chỉ mong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thưa cùng Ngài: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Lời biết ơn , Lời cảm ơn </a:t>
            </a:r>
          </a:p>
        </p:txBody>
      </p:sp>
    </p:spTree>
    <p:extLst>
      <p:ext uri="{BB962C8B-B14F-4D97-AF65-F5344CB8AC3E}">
        <p14:creationId xmlns:p14="http://schemas.microsoft.com/office/powerpoint/2010/main" val="3583333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về mọi điều mà Cha đã ban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mọi nguồn hạnh phước Chúa tuôn trong cuộc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biết ơn , Nguyện cảm ơn </a:t>
            </a:r>
          </a:p>
        </p:txBody>
      </p:sp>
    </p:spTree>
    <p:extLst>
      <p:ext uri="{BB962C8B-B14F-4D97-AF65-F5344CB8AC3E}">
        <p14:creationId xmlns:p14="http://schemas.microsoft.com/office/powerpoint/2010/main" val="194148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2011E-647B-E716-EE67-508D51358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ADB13-D910-979B-0C62-459C439A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nhớ mãi ơn Cha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tiếng chúc tán Chúa</a:t>
            </a: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tay con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cao vui ca khen danh Cha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54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CHORUS: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Cảm ơn Ngài , biết ơn Cha và cảm ơn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Suốt cuộc đời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D05F1-011C-C40C-6501-C1FA0DDD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508DA8-D3A8-CD4F-55A5-06CB7DDC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QUỀN NĂNG LỚN THAY</a:t>
            </a:r>
          </a:p>
        </p:txBody>
      </p:sp>
    </p:spTree>
    <p:extLst>
      <p:ext uri="{BB962C8B-B14F-4D97-AF65-F5344CB8AC3E}">
        <p14:creationId xmlns:p14="http://schemas.microsoft.com/office/powerpoint/2010/main" val="2034119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/>
            </a:r>
            <a:br>
              <a:rPr lang="en-US">
                <a:solidFill>
                  <a:srgbClr val="FF0000"/>
                </a:solidFill>
              </a:rPr>
            </a:br>
            <a:r>
              <a:rPr lang="en-US" sz="12800">
                <a:solidFill>
                  <a:srgbClr val="FF0000"/>
                </a:solidFill>
              </a:rPr>
              <a:t>Thi-Thiên 91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nào ở nơi kín đáo của Đấng Chí Cao,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hằng được ở dưới bóng của Đấng Toàn Năng.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thưa với Đức Giê-hô-va rằng: “Ngài là nơi nương náu con và là đồn lũy con;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 là Đức Chúa Trời của con, con tin cậy nơi Ngài.”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Ngài sẽ giải cứu ngươi khỏi bẫy chim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khỏi dịch lệ độc hại.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sẽ lấy lông Ngài mà che chở ngươi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dưới cánh Ngài ngươi sẽ được nương náu mình;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Sự thành tín của Ngài là cái khiên và cái mộc của ngươi.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Ngươi sẽ chẳng sợ sự kinh khiếp ban đêm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Hoặc tên bay ban ngày,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dịch lệ lây ra trong tối tăm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là sự hủy diệt phá hoại đang lúc trưa.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Sẽ có nghìn người sa ngã bên ngươi,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vạn người sa ngã bên phải ngươi.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tai họa sẽ chẳng đến gần ngươi.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4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Ngươi chỉ lấy mắt mình nhìn xem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sẽ thấy sự báo trả cho kẻ ác.</a:t>
            </a:r>
          </a:p>
        </p:txBody>
      </p:sp>
    </p:spTree>
    <p:extLst>
      <p:ext uri="{BB962C8B-B14F-4D97-AF65-F5344CB8AC3E}">
        <p14:creationId xmlns:p14="http://schemas.microsoft.com/office/powerpoint/2010/main" val="3805035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Bởi vì ngươi đã nhờ Đức Giê-hô-va làm nơi nương náu mình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Đấng Chí Cao làm nơi cư trú mình,</a:t>
            </a:r>
          </a:p>
        </p:txBody>
      </p:sp>
    </p:spTree>
    <p:extLst>
      <p:ext uri="{BB962C8B-B14F-4D97-AF65-F5344CB8AC3E}">
        <p14:creationId xmlns:p14="http://schemas.microsoft.com/office/powerpoint/2010/main" val="383479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754DB-0385-9F4E-CD8B-D93E95BE7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D425D9-7A16-5D59-8DAF-0C6C37B9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Giê-hô-va quyền năng lớn thay,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nào ai vinh quang giống như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Là khiên che thân cho những ai cậy trông,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dựa nương nơi Chúa.</a:t>
            </a:r>
          </a:p>
        </p:txBody>
      </p:sp>
    </p:spTree>
    <p:extLst>
      <p:ext uri="{BB962C8B-B14F-4D97-AF65-F5344CB8AC3E}">
        <p14:creationId xmlns:p14="http://schemas.microsoft.com/office/powerpoint/2010/main" val="1817009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Nên sẽ chẳng có tai họa gì xảy đến ngươi,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Cũng chẳng có dịch bệnh nào tới gần trại ngươi.</a:t>
            </a:r>
          </a:p>
        </p:txBody>
      </p:sp>
    </p:spTree>
    <p:extLst>
      <p:ext uri="{BB962C8B-B14F-4D97-AF65-F5344CB8AC3E}">
        <p14:creationId xmlns:p14="http://schemas.microsoft.com/office/powerpoint/2010/main" val="1271467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Ngài sẽ ban lệnh cho các thiên sứ Ngài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Gìn giữ ngươi trong mọi đường lối ngươi.</a:t>
            </a:r>
          </a:p>
        </p:txBody>
      </p:sp>
    </p:spTree>
    <p:extLst>
      <p:ext uri="{BB962C8B-B14F-4D97-AF65-F5344CB8AC3E}">
        <p14:creationId xmlns:p14="http://schemas.microsoft.com/office/powerpoint/2010/main" val="2745472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Thiên sứ sẽ nâng ngươi trên bàn tay mình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Kẻo chân ngươi vấp nhằm đá chăng.</a:t>
            </a:r>
          </a:p>
        </p:txBody>
      </p:sp>
    </p:spTree>
    <p:extLst>
      <p:ext uri="{BB962C8B-B14F-4D97-AF65-F5344CB8AC3E}">
        <p14:creationId xmlns:p14="http://schemas.microsoft.com/office/powerpoint/2010/main" val="1382943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 sẽ bước đi trên sư tử và rắn hổ mang;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sư tử tơ và con rắn ngươi sẽ giày đạp dưới chân.</a:t>
            </a:r>
          </a:p>
        </p:txBody>
      </p:sp>
    </p:spTree>
    <p:extLst>
      <p:ext uri="{BB962C8B-B14F-4D97-AF65-F5344CB8AC3E}">
        <p14:creationId xmlns:p14="http://schemas.microsoft.com/office/powerpoint/2010/main" val="2398391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người kính mến Ta nên Ta sẽ giải cứu người;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Ta sẽ bảo vệ người vì người biết danh Ta.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Người sẽ kêu cầu Ta, Ta sẽ đáp lời người;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Trong cơn gian truân, Ta sẽ ở cùng người,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Giải cứu người và tôn quý người.</a:t>
            </a:r>
          </a:p>
        </p:txBody>
      </p:sp>
    </p:spTree>
    <p:extLst>
      <p:ext uri="{BB962C8B-B14F-4D97-AF65-F5344CB8AC3E}">
        <p14:creationId xmlns:p14="http://schemas.microsoft.com/office/powerpoint/2010/main" val="2787366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Ta sẽ cho người thỏa lòng sống lâu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chỉ cho người thấy sự cứu rỗi của Ta.</a:t>
            </a:r>
          </a:p>
        </p:txBody>
      </p:sp>
    </p:spTree>
    <p:extLst>
      <p:ext uri="{BB962C8B-B14F-4D97-AF65-F5344CB8AC3E}">
        <p14:creationId xmlns:p14="http://schemas.microsoft.com/office/powerpoint/2010/main" val="389092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33FE17-EBFF-68CB-37DB-9B422997C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A08928-0E4F-6A63-F105-4A32D11E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ĐK: Ngài nhớ giao ước đến muô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đời,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nghìn năm không quên lời phán hứa.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Lòng khoan nhân Chúa lớn vô cùng,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đức thành tín Ngài cao lắm thay. </a:t>
            </a:r>
          </a:p>
        </p:txBody>
      </p:sp>
    </p:spTree>
    <p:extLst>
      <p:ext uri="{BB962C8B-B14F-4D97-AF65-F5344CB8AC3E}">
        <p14:creationId xmlns:p14="http://schemas.microsoft.com/office/powerpoint/2010/main" val="256201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B62D7C-68B1-A372-4981-4C8B9584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A42450-A3ED-6AD7-65A6-B417DECF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Ha-lê-lu-gia! Ha-lê-lu-gia.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Ha-lê-lu-gia. Amen! Amen!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9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BƯỚC VỚI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0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lối đi trên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tôi tiến bước với Chúa, 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tiếng ca rộn vang.</a:t>
            </a:r>
          </a:p>
        </p:txBody>
      </p:sp>
    </p:spTree>
    <p:extLst>
      <p:ext uri="{BB962C8B-B14F-4D97-AF65-F5344CB8AC3E}">
        <p14:creationId xmlns:p14="http://schemas.microsoft.com/office/powerpoint/2010/main" val="269549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1502</Words>
  <Application>Microsoft Office PowerPoint</Application>
  <PresentationFormat>Widescreen</PresentationFormat>
  <Paragraphs>247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Thi-Thiên 91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135</cp:revision>
  <dcterms:created xsi:type="dcterms:W3CDTF">2022-02-21T03:27:55Z</dcterms:created>
  <dcterms:modified xsi:type="dcterms:W3CDTF">2024-03-02T14:59:54Z</dcterms:modified>
</cp:coreProperties>
</file>