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-04-2022)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AN VUA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an Vua! Thần khôn ngoan!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 ân thiêng! Con Chúa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các chúa! Thần oai nghiêm!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tôn Vua - Chúa Chúa của cõi vĩnh cửu.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cao Ngài! Chúa, con tôn cao Ngài!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tạo vật đang hướng về,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vinh hiển duy Chúa.</a:t>
            </a:r>
          </a:p>
        </p:txBody>
      </p:sp>
    </p:spTree>
    <p:extLst>
      <p:ext uri="{BB962C8B-B14F-4D97-AF65-F5344CB8AC3E}">
        <p14:creationId xmlns:p14="http://schemas.microsoft.com/office/powerpoint/2010/main" val="35541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cao Ngài!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Chúa, con tôn cao Ngài!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Giê-xu, Chúa con hằng tôn cao!</a:t>
            </a:r>
          </a:p>
        </p:txBody>
      </p:sp>
    </p:spTree>
    <p:extLst>
      <p:ext uri="{BB962C8B-B14F-4D97-AF65-F5344CB8AC3E}">
        <p14:creationId xmlns:p14="http://schemas.microsoft.com/office/powerpoint/2010/main" val="31470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KẾT CHÚNG CON LÀM MỘT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Hôm nay chúng con xin Ngài Chúa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Đến viếng thăm dân tộc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Hiệp lại trong mỗi tấm lòng,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để vinh hiển Chúa tỏa soi qua chúng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Người người sẽ biết Ngài, là chính Vua Giê-xu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Cùng hiệp nhau nơi đây hòa tiếng ca ngợi tôn vinh.</a:t>
            </a:r>
          </a:p>
        </p:txBody>
      </p:sp>
    </p:spTree>
    <p:extLst>
      <p:ext uri="{BB962C8B-B14F-4D97-AF65-F5344CB8AC3E}">
        <p14:creationId xmlns:p14="http://schemas.microsoft.com/office/powerpoint/2010/main" val="33965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Cùng nhau tay trong tay, hiệp sức rao truyền danh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Chúa ơi! Nguyện hiệp nhất mỗi chúng con trong danh Ngài.</a:t>
            </a:r>
          </a:p>
        </p:txBody>
      </p:sp>
    </p:spTree>
    <p:extLst>
      <p:ext uri="{BB962C8B-B14F-4D97-AF65-F5344CB8AC3E}">
        <p14:creationId xmlns:p14="http://schemas.microsoft.com/office/powerpoint/2010/main" val="18440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Nguyện tình yêu của Chúa kết chúng con làm một.</a:t>
            </a:r>
          </a:p>
        </p:txBody>
      </p:sp>
    </p:spTree>
    <p:extLst>
      <p:ext uri="{BB962C8B-B14F-4D97-AF65-F5344CB8AC3E}">
        <p14:creationId xmlns:p14="http://schemas.microsoft.com/office/powerpoint/2010/main" val="19239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Nay anh với tôi, ta cùng chúc tôn Giê-xu khắp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Và giờ đây chúng con xin Ngài làm cho chúng con hiệp một trong Ngài.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Người người sẽ biết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là chính Vua Giê-xu Christ!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3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sự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sức mới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niềm hy vọng, trong Chúa, hỡi Cha!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sức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9300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trọn cả tâm sức, với trọn cả đời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hy vọng con từ nơi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Chúa, hỡi Cha! Trong Chúa, hỡi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trong Cha!</a:t>
            </a:r>
          </a:p>
        </p:txBody>
      </p:sp>
    </p:spTree>
    <p:extLst>
      <p:ext uri="{BB962C8B-B14F-4D97-AF65-F5344CB8AC3E}">
        <p14:creationId xmlns:p14="http://schemas.microsoft.com/office/powerpoint/2010/main" val="19807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584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2022-04-02T02:36:54Z</dcterms:modified>
</cp:coreProperties>
</file>