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54" autoAdjust="0"/>
    <p:restoredTop sz="94660"/>
  </p:normalViewPr>
  <p:slideViewPr>
    <p:cSldViewPr snapToGrid="0">
      <p:cViewPr varScale="1">
        <p:scale>
          <a:sx n="96" d="100"/>
          <a:sy n="96" d="100"/>
        </p:scale>
        <p:origin x="9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-07-2022)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Ca khen Ngài. Ha-le-lu-gia.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Ca khen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Ngài.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Ha-le-lu-gia.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Ca khen Ngài. Ha-le-lu-gia.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Ngợi khen Chúa!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0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08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Chúa, Chúa ơi! Cho con gần Chúa hơn.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Chúa, phước thay cho người theo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Chúa, để con không cảm thấy cô đơn.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Cha, để con yêu Cha nhiều hơn!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53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trông mong Cha, từ sáng sớm trưa ban chiều.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tâm linh con gần Chúa mãi không lìa xa.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yêu Cha luôn vì con được gần bên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ơi! Cho con được gần bên Chúa muôn đời.</a:t>
            </a:r>
          </a:p>
        </p:txBody>
      </p:sp>
    </p:spTree>
    <p:extLst>
      <p:ext uri="{BB962C8B-B14F-4D97-AF65-F5344CB8AC3E}">
        <p14:creationId xmlns:p14="http://schemas.microsoft.com/office/powerpoint/2010/main" val="48674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bao lúc khó nguy hay khổ đau,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đợi trông Chúa luôn luôn mỗi ngày.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trong trũng bóng đêm, Ngài luôn ở bên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Cha khiến con luôn bình an.</a:t>
            </a:r>
          </a:p>
        </p:txBody>
      </p:sp>
    </p:spTree>
    <p:extLst>
      <p:ext uri="{BB962C8B-B14F-4D97-AF65-F5344CB8AC3E}">
        <p14:creationId xmlns:p14="http://schemas.microsoft.com/office/powerpoint/2010/main" val="31608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VƯỢT TRÊN TẤT CẢ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6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Vượt trên hết năng quyền, vượt trên các 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vua</a:t>
            </a:r>
            <a:r>
              <a:rPr lang="en-US" sz="400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Vượt trên hết thiên nhiên, trên cả muôn vật đời này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Vượt tận trên khôn ngoan, chân lý của con người thế gian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Sự hiện diện của Chúa  có trước vô cùng.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Vượt trên hết năng 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quyền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, vượt 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trên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các vua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Vượt trên hết thiên nhiên, trên cả muôn vật đời này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Vượt tận trên vinh hoa, châu báu của con người thế gian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Không chi cao quý sánh hơn vinh quang Ngài.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1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thập giá Ngài tuôn huyết thay tôi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Ngài đã chịu chết, mọi người liếc mắt khinh chê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Dẫu con người chối bỏ không yêu Ngài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Đớn đau cam chịu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Ngài vui lòng mang, vì tội tôi.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8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TIỆC THÁNH</a:t>
            </a:r>
            <a:endParaRPr lang="en-US" sz="7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91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Tiệc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báu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12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89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B0F0"/>
                </a:solidFill>
                <a:cs typeface="Arial" panose="020B0604020202020204" pitchFamily="34" charset="0"/>
              </a:rPr>
              <a:t>Thập giá Chúa xưa chịu khổ hình, đồ đệ, </a:t>
            </a:r>
            <a:r>
              <a:rPr lang="vi-VN" sz="4000" dirty="0" smtClean="0">
                <a:solidFill>
                  <a:srgbClr val="00B0F0"/>
                </a:solidFill>
                <a:cs typeface="Arial" panose="020B0604020202020204" pitchFamily="34" charset="0"/>
              </a:rPr>
              <a:t>Phụ Thân </a:t>
            </a:r>
            <a:r>
              <a:rPr lang="vi-VN" sz="4000" dirty="0">
                <a:solidFill>
                  <a:srgbClr val="00B0F0"/>
                </a:solidFill>
                <a:cs typeface="Arial" panose="020B0604020202020204" pitchFamily="34" charset="0"/>
              </a:rPr>
              <a:t>xa lánh</a:t>
            </a:r>
            <a:r>
              <a:rPr lang="vi-VN" sz="4000" dirty="0" smtClean="0">
                <a:solidFill>
                  <a:srgbClr val="00B0F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Nhục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nhã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than,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nát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148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B0F0"/>
                </a:solidFill>
                <a:cs typeface="Arial" panose="020B0604020202020204" pitchFamily="34" charset="0"/>
              </a:rPr>
              <a:t>Cầm bánh nhớ thân Ngài vỡ rồi, thật vì tội ta nên </a:t>
            </a:r>
            <a:r>
              <a:rPr lang="vi-VN" sz="4000" dirty="0" smtClean="0">
                <a:solidFill>
                  <a:srgbClr val="00B0F0"/>
                </a:solidFill>
                <a:cs typeface="Arial" panose="020B0604020202020204" pitchFamily="34" charset="0"/>
              </a:rPr>
              <a:t>nỗi</a:t>
            </a:r>
            <a:r>
              <a:rPr lang="en-US" sz="4000" dirty="0" smtClean="0">
                <a:solidFill>
                  <a:srgbClr val="00B0F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B0F0"/>
                </a:solidFill>
                <a:cs typeface="Arial" panose="020B0604020202020204" pitchFamily="34" charset="0"/>
              </a:rPr>
              <a:t>Cầm chén nhắc ta giọt huyết rơi, ban giá cứu chuộc mọi người.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9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B0F0"/>
                </a:solidFill>
                <a:cs typeface="Arial" panose="020B0604020202020204" pitchFamily="34" charset="0"/>
              </a:rPr>
              <a:t>Lạy Chúa thứ tha mọi lỗi lầm, từng phạm điều Cha răn cấm</a:t>
            </a:r>
            <a:r>
              <a:rPr lang="vi-VN" sz="4000" dirty="0" smtClean="0">
                <a:solidFill>
                  <a:srgbClr val="00B0F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B0F0"/>
                </a:solidFill>
                <a:cs typeface="Arial" panose="020B0604020202020204" pitchFamily="34" charset="0"/>
              </a:rPr>
              <a:t>Nguy</a:t>
            </a:r>
            <a:r>
              <a:rPr lang="en-US" sz="4000" dirty="0" smtClean="0">
                <a:solidFill>
                  <a:srgbClr val="00B0F0"/>
                </a:solidFill>
                <a:cs typeface="Arial" panose="020B0604020202020204" pitchFamily="34" charset="0"/>
              </a:rPr>
              <a:t>ệ</a:t>
            </a:r>
            <a:r>
              <a:rPr lang="vi-VN" sz="4000" dirty="0" smtClean="0">
                <a:solidFill>
                  <a:srgbClr val="00B0F0"/>
                </a:solidFill>
                <a:cs typeface="Arial" panose="020B0604020202020204" pitchFamily="34" charset="0"/>
              </a:rPr>
              <a:t>n </a:t>
            </a:r>
            <a:r>
              <a:rPr lang="vi-VN" sz="4000" dirty="0">
                <a:solidFill>
                  <a:srgbClr val="00B0F0"/>
                </a:solidFill>
                <a:cs typeface="Arial" panose="020B0604020202020204" pitchFamily="34" charset="0"/>
              </a:rPr>
              <a:t>lấy huyết bôi sạch cả đây, cho xứng đáng dự tiệc này.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B0F0"/>
                </a:solidFill>
                <a:cs typeface="Arial" panose="020B0604020202020204" pitchFamily="34" charset="0"/>
              </a:rPr>
              <a:t>Tiệc </a:t>
            </a:r>
            <a:r>
              <a:rPr lang="en-US" sz="4000" dirty="0" smtClean="0">
                <a:solidFill>
                  <a:srgbClr val="00B0F0"/>
                </a:solidFill>
                <a:cs typeface="Arial" panose="020B0604020202020204" pitchFamily="34" charset="0"/>
              </a:rPr>
              <a:t>T</a:t>
            </a:r>
            <a:r>
              <a:rPr lang="vi-VN" sz="4000" dirty="0" smtClean="0">
                <a:solidFill>
                  <a:srgbClr val="00B0F0"/>
                </a:solidFill>
                <a:cs typeface="Arial" panose="020B0604020202020204" pitchFamily="34" charset="0"/>
              </a:rPr>
              <a:t>hánh </a:t>
            </a:r>
            <a:r>
              <a:rPr lang="vi-VN" sz="4000" dirty="0">
                <a:solidFill>
                  <a:srgbClr val="00B0F0"/>
                </a:solidFill>
                <a:cs typeface="Arial" panose="020B0604020202020204" pitchFamily="34" charset="0"/>
              </a:rPr>
              <a:t>nhắc ta ngày phước hạnh, ngày dự tiệc Chiên Con Thánh</a:t>
            </a:r>
            <a:r>
              <a:rPr lang="vi-VN" sz="4000" dirty="0" smtClean="0">
                <a:solidFill>
                  <a:srgbClr val="00B0F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B0F0"/>
                </a:solidFill>
                <a:cs typeface="Arial" panose="020B0604020202020204" pitchFamily="34" charset="0"/>
              </a:rPr>
              <a:t>Lòng nóng nảy trông Ngài tái lâm, chung kết cõi đời lạc lầm.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21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 QUANG GIÊ-HÔ-VA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8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5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91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9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5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 nơi ngập tràn vinh quang Thánh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 nơi ngập tràn vinh quang Thánh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 nơi ngập tràn vinh quang Thánh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 quang Giê-hô-va.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2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latin typeface="Arial" panose="020B0604020202020204" pitchFamily="34" charset="0"/>
                <a:cs typeface="Arial" panose="020B0604020202020204" pitchFamily="34" charset="0"/>
              </a:rPr>
              <a:t>TRONG DANH CỨU CHÚA GIÊ-XU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2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Trong danh Chúa Giê-xu,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chúng ta là anh em với nhau.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Trong danh Chúa Giê-xu,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chúng ta là một gia đình.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1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Trong danh Chúa Giê-xu,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chúng ta là một thân trong Christ.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Yêu thương và hiệp một như Chúa hằng dạy khuyên chúng ta.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52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latin typeface="Arial" panose="020B0604020202020204" pitchFamily="34" charset="0"/>
                <a:cs typeface="Arial" panose="020B0604020202020204" pitchFamily="34" charset="0"/>
              </a:rPr>
              <a:t>XỨNG ĐÁNG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Xứng đáng, xứng đáng, Chiên Con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Xứng đáng, xứng đáng, Chiên Con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Xứng đáng, xứng đáng, Chiên Con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Xưa hy sinh.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58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812</Words>
  <Application>Microsoft Office PowerPoint</Application>
  <PresentationFormat>Widescreen</PresentationFormat>
  <Paragraphs>129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6</cp:revision>
  <dcterms:created xsi:type="dcterms:W3CDTF">2022-03-12T15:52:35Z</dcterms:created>
  <dcterms:modified xsi:type="dcterms:W3CDTF">2022-07-01T03:20:50Z</dcterms:modified>
</cp:coreProperties>
</file>