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43" r:id="rId4"/>
    <p:sldId id="465" r:id="rId5"/>
    <p:sldId id="466" r:id="rId6"/>
    <p:sldId id="257" r:id="rId7"/>
    <p:sldId id="258" r:id="rId8"/>
    <p:sldId id="473" r:id="rId9"/>
    <p:sldId id="474" r:id="rId10"/>
    <p:sldId id="475" r:id="rId11"/>
    <p:sldId id="476" r:id="rId12"/>
    <p:sldId id="477" r:id="rId13"/>
    <p:sldId id="467" r:id="rId14"/>
    <p:sldId id="468" r:id="rId15"/>
    <p:sldId id="469" r:id="rId16"/>
    <p:sldId id="259" r:id="rId17"/>
    <p:sldId id="260" r:id="rId18"/>
    <p:sldId id="261" r:id="rId19"/>
    <p:sldId id="262" r:id="rId20"/>
    <p:sldId id="470" r:id="rId21"/>
    <p:sldId id="471" r:id="rId22"/>
    <p:sldId id="472" r:id="rId23"/>
    <p:sldId id="478" r:id="rId24"/>
    <p:sldId id="479" r:id="rId25"/>
    <p:sldId id="480" r:id="rId26"/>
    <p:sldId id="481" r:id="rId27"/>
    <p:sldId id="482" r:id="rId28"/>
    <p:sldId id="363" r:id="rId29"/>
    <p:sldId id="364" r:id="rId30"/>
    <p:sldId id="277" r:id="rId31"/>
    <p:sldId id="278" r:id="rId32"/>
    <p:sldId id="279" r:id="rId33"/>
    <p:sldId id="487" r:id="rId34"/>
    <p:sldId id="286" r:id="rId35"/>
    <p:sldId id="287" r:id="rId36"/>
    <p:sldId id="289" r:id="rId37"/>
    <p:sldId id="290" r:id="rId38"/>
    <p:sldId id="291" r:id="rId39"/>
    <p:sldId id="483" r:id="rId40"/>
    <p:sldId id="484" r:id="rId41"/>
    <p:sldId id="485" r:id="rId42"/>
    <p:sldId id="48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03-12-2023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Ngài là cứu Chúa của cuộc đời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sự sống cho linh hồn này.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ánh sáng khiến con không lạc bước.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bài ca chiến thắng.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1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 xứng đáng được ngợi khen.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 xứng đáng được tôn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 xứng đáng được vinh hiển.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6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Ngài, sẽ không còn 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 được ngợi ca.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Ngài, sẽ không còn 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con thờ tôn.</a:t>
            </a:r>
          </a:p>
        </p:txBody>
      </p:sp>
    </p:spTree>
    <p:extLst>
      <p:ext uri="{BB962C8B-B14F-4D97-AF65-F5344CB8AC3E}">
        <p14:creationId xmlns:p14="http://schemas.microsoft.com/office/powerpoint/2010/main" val="81309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6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06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cuộc đời ngập tràn bao lo âu.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2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3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đổi mới tâm con Ngài ơi!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tình yêu Giê-xu.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72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nhau cứu vớt bao tội nhân.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linh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8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CHÚA ĐÃ SỐNG LẠI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68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Ngài là Giê-xu, quyền bính trong tay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Ngài đã sống lại, chiến thắng cõi chết.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37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Chúa đã sống lại. Chúa đã sống lại.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Chúa đã sống lại. Đưa tay cao lên tôn thờ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Vỗ tay cho đều. Ngợi khen Chúa ta.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43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xem muôn vật do tay Thiên Chúa sáng tạo chúng.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Chúa của tôi, lòng cảm xúc bao kinh sợ.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9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xem sao trời, tôi nghe muôn tiếng sấm rền nổ.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 khắp đó đây quyền của Chúa ôi vô bờ.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64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312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lên ngọn non cao trông xuống dưới vực thẳm,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 róc rách reo hoà tấu khúc ca êm đềm.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vô sâu rừng, muôn cây chen chúc cỏ mọc xanh,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ríu rít tiếng chim mừng hót khúc ca thanh bình.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5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Ngài thăng thiên ngồi bên hữu Đức Chúa Trời Toàn Năng, là Cha.</a:t>
            </a:r>
          </a:p>
          <a:p>
            <a:endParaRPr lang="en-US" sz="3600"/>
          </a:p>
          <a:p>
            <a:r>
              <a:rPr lang="en-US" sz="3600"/>
              <a:t>Từ đó Ngài sẽ trở lại để xét đoán kẻ sống và kẻ chết.</a:t>
            </a:r>
          </a:p>
          <a:p>
            <a:endParaRPr lang="en-US" sz="3600"/>
          </a:p>
          <a:p>
            <a:r>
              <a:rPr lang="en-US" sz="3600"/>
              <a:t>Tôi tin Thánh Linh</a:t>
            </a:r>
          </a:p>
          <a:p>
            <a:endParaRPr lang="en-US" sz="3600"/>
          </a:p>
          <a:p>
            <a:r>
              <a:rPr lang="en-US" sz="3600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đồ ăn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đủ ngày;</a:t>
            </a:r>
          </a:p>
        </p:txBody>
      </p:sp>
    </p:spTree>
    <p:extLst>
      <p:ext uri="{BB962C8B-B14F-4D97-AF65-F5344CB8AC3E}">
        <p14:creationId xmlns:p14="http://schemas.microsoft.com/office/powerpoint/2010/main" val="274299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phạm tội nghịch cùng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chớ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ra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vinh hiển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 vô cùng 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88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686238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82E5-1129-D698-F160-A1597FF7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Châm ngôn 11(20-28)</a:t>
            </a:r>
          </a:p>
        </p:txBody>
      </p:sp>
    </p:spTree>
    <p:extLst>
      <p:ext uri="{BB962C8B-B14F-4D97-AF65-F5344CB8AC3E}">
        <p14:creationId xmlns:p14="http://schemas.microsoft.com/office/powerpoint/2010/main" val="1669815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ghê tởm kẻ có lòng gian tà,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Ngài vui thích người có đường lối trọn vẹn.</a:t>
            </a:r>
            <a:endParaRPr lang="en-US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 chắn kẻ ác không tránh khỏi bị trừng phạt,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dòng dõi người công chính sẽ được giải cứu.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22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Một người đàn bà đẹp mà thiếu chín chắn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Giống như một vòng vàng đeo nơi mũi heo.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23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Sự khao khát của người công chính sẽ được điều thiện,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Còn hi vọng của kẻ ác chỉ là cơn thịnh nộ.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24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Có người rải của cải mình ra, lại được nhiều hơn;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Cũng có người quá keo kiệt, nhưng chỉ được sự túng thiếu.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có lòng rộng rãi sẽ được thịnh vượng,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cho người uống nước, chính mình sẽ được nước uống.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172F54-CA48-E42F-DEDB-59BF4626FA78}"/>
              </a:ext>
            </a:extLst>
          </p:cNvPr>
          <p:cNvSpPr txBox="1"/>
          <p:nvPr/>
        </p:nvSpPr>
        <p:spPr>
          <a:xfrm>
            <a:off x="226502" y="368845"/>
            <a:ext cx="11965497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/>
              <a:t>Anh em hãy tỉnh thức, hãy đứng vững trong đức tin, hãy can đảm và mạnh mẽ. Mọi điều anh em làm, hãy làm trong tình yêu thương.</a:t>
            </a:r>
          </a:p>
          <a:p>
            <a:pPr algn="ctr"/>
            <a:endParaRPr lang="en-US" sz="4000"/>
          </a:p>
          <a:p>
            <a:pPr algn="ctr"/>
            <a:r>
              <a:rPr lang="en-US" sz="4000"/>
              <a:t>I Cô-rinh-tô(16-13,14)</a:t>
            </a:r>
          </a:p>
        </p:txBody>
      </p:sp>
    </p:spTree>
    <p:extLst>
      <p:ext uri="{BB962C8B-B14F-4D97-AF65-F5344CB8AC3E}">
        <p14:creationId xmlns:p14="http://schemas.microsoft.com/office/powerpoint/2010/main" val="467479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26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Dân chúng nguyền rủa kẻ đầu cơ lúa gạo,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Nhưng chúc phước cho người bán nó ra.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14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27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Ai tìm điều thiện sẽ gặp ân huệ,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Ai đeo đuổi điều ác, điều ác sẽ đến bên mình.</a:t>
            </a:r>
          </a:p>
        </p:txBody>
      </p:sp>
    </p:spTree>
    <p:extLst>
      <p:ext uri="{BB962C8B-B14F-4D97-AF65-F5344CB8AC3E}">
        <p14:creationId xmlns:p14="http://schemas.microsoft.com/office/powerpoint/2010/main" val="3805035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28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Người nào tin cậy nơi của cải mình sẽ bị sụp đổ,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Còn người công chính được hưng thịnh như cành lá xanh tươi.</a:t>
            </a:r>
          </a:p>
        </p:txBody>
      </p:sp>
    </p:spTree>
    <p:extLst>
      <p:ext uri="{BB962C8B-B14F-4D97-AF65-F5344CB8AC3E}">
        <p14:creationId xmlns:p14="http://schemas.microsoft.com/office/powerpoint/2010/main" val="383479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về nơi đây, hiệp một trong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lên lời ca chúc tôn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hiệp một nhau, dâng lên lời chúc tụng,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vua hiển vinh.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55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1169</Words>
  <Application>Microsoft Office PowerPoint</Application>
  <PresentationFormat>Widescreen</PresentationFormat>
  <Paragraphs>167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Châm ngôn 11(20-28)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103</cp:revision>
  <dcterms:created xsi:type="dcterms:W3CDTF">2022-02-21T03:27:55Z</dcterms:created>
  <dcterms:modified xsi:type="dcterms:W3CDTF">2023-12-02T14:13:54Z</dcterms:modified>
</cp:coreProperties>
</file>