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264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435" r:id="rId65"/>
    <p:sldId id="263" r:id="rId66"/>
    <p:sldId id="324" r:id="rId67"/>
    <p:sldId id="325" r:id="rId68"/>
    <p:sldId id="326" r:id="rId69"/>
    <p:sldId id="323" r:id="rId70"/>
    <p:sldId id="327" r:id="rId71"/>
    <p:sldId id="329" r:id="rId72"/>
    <p:sldId id="331" r:id="rId73"/>
    <p:sldId id="330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457" r:id="rId84"/>
    <p:sldId id="458" r:id="rId85"/>
    <p:sldId id="459" r:id="rId86"/>
    <p:sldId id="460" r:id="rId87"/>
    <p:sldId id="461" r:id="rId88"/>
    <p:sldId id="462" r:id="rId89"/>
    <p:sldId id="463" r:id="rId90"/>
    <p:sldId id="464" r:id="rId91"/>
    <p:sldId id="465" r:id="rId92"/>
    <p:sldId id="466" r:id="rId93"/>
    <p:sldId id="467" r:id="rId94"/>
    <p:sldId id="468" r:id="rId95"/>
    <p:sldId id="355" r:id="rId96"/>
    <p:sldId id="469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470" r:id="rId117"/>
    <p:sldId id="382" r:id="rId118"/>
    <p:sldId id="383" r:id="rId119"/>
    <p:sldId id="384" r:id="rId120"/>
    <p:sldId id="385" r:id="rId121"/>
    <p:sldId id="392" r:id="rId122"/>
    <p:sldId id="393" r:id="rId123"/>
    <p:sldId id="394" r:id="rId124"/>
    <p:sldId id="395" r:id="rId125"/>
    <p:sldId id="396" r:id="rId126"/>
    <p:sldId id="397" r:id="rId127"/>
    <p:sldId id="398" r:id="rId128"/>
    <p:sldId id="267" r:id="rId129"/>
    <p:sldId id="399" r:id="rId130"/>
    <p:sldId id="400" r:id="rId131"/>
    <p:sldId id="401" r:id="rId132"/>
    <p:sldId id="402" r:id="rId133"/>
    <p:sldId id="403" r:id="rId134"/>
    <p:sldId id="404" r:id="rId135"/>
    <p:sldId id="405" r:id="rId136"/>
    <p:sldId id="406" r:id="rId137"/>
    <p:sldId id="407" r:id="rId138"/>
    <p:sldId id="408" r:id="rId139"/>
    <p:sldId id="409" r:id="rId140"/>
    <p:sldId id="410" r:id="rId141"/>
    <p:sldId id="411" r:id="rId142"/>
    <p:sldId id="412" r:id="rId143"/>
    <p:sldId id="413" r:id="rId144"/>
    <p:sldId id="414" r:id="rId145"/>
    <p:sldId id="415" r:id="rId146"/>
    <p:sldId id="416" r:id="rId147"/>
    <p:sldId id="417" r:id="rId148"/>
    <p:sldId id="418" r:id="rId149"/>
    <p:sldId id="419" r:id="rId150"/>
    <p:sldId id="420" r:id="rId151"/>
    <p:sldId id="421" r:id="rId152"/>
    <p:sldId id="422" r:id="rId153"/>
    <p:sldId id="423" r:id="rId154"/>
    <p:sldId id="424" r:id="rId155"/>
    <p:sldId id="425" r:id="rId156"/>
    <p:sldId id="426" r:id="rId157"/>
    <p:sldId id="427" r:id="rId158"/>
    <p:sldId id="428" r:id="rId159"/>
    <p:sldId id="429" r:id="rId160"/>
    <p:sldId id="430" r:id="rId161"/>
    <p:sldId id="431" r:id="rId162"/>
    <p:sldId id="432" r:id="rId163"/>
    <p:sldId id="433" r:id="rId164"/>
    <p:sldId id="434" r:id="rId165"/>
    <p:sldId id="438" r:id="rId166"/>
    <p:sldId id="439" r:id="rId167"/>
    <p:sldId id="440" r:id="rId168"/>
    <p:sldId id="441" r:id="rId169"/>
    <p:sldId id="442" r:id="rId170"/>
    <p:sldId id="443" r:id="rId171"/>
    <p:sldId id="444" r:id="rId172"/>
    <p:sldId id="445" r:id="rId173"/>
    <p:sldId id="446" r:id="rId174"/>
    <p:sldId id="447" r:id="rId175"/>
    <p:sldId id="448" r:id="rId176"/>
    <p:sldId id="449" r:id="rId177"/>
    <p:sldId id="450" r:id="rId178"/>
    <p:sldId id="451" r:id="rId179"/>
    <p:sldId id="452" r:id="rId180"/>
    <p:sldId id="453" r:id="rId181"/>
    <p:sldId id="454" r:id="rId182"/>
    <p:sldId id="455" r:id="rId183"/>
    <p:sldId id="456" r:id="rId184"/>
    <p:sldId id="472" r:id="rId185"/>
    <p:sldId id="473" r:id="rId186"/>
    <p:sldId id="474" r:id="rId187"/>
    <p:sldId id="475" r:id="rId188"/>
    <p:sldId id="476" r:id="rId189"/>
    <p:sldId id="477" r:id="rId190"/>
    <p:sldId id="262" r:id="rId191"/>
    <p:sldId id="478" r:id="rId192"/>
    <p:sldId id="479" r:id="rId193"/>
    <p:sldId id="265" r:id="rId194"/>
    <p:sldId id="266" r:id="rId195"/>
    <p:sldId id="436" r:id="rId196"/>
    <p:sldId id="437" r:id="rId197"/>
    <p:sldId id="471" r:id="rId198"/>
    <p:sldId id="343" r:id="rId19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05" autoAdjust="0"/>
    <p:restoredTop sz="84053" autoAdjust="0"/>
  </p:normalViewPr>
  <p:slideViewPr>
    <p:cSldViewPr>
      <p:cViewPr varScale="1">
        <p:scale>
          <a:sx n="41" d="100"/>
          <a:sy n="41" d="100"/>
        </p:scale>
        <p:origin x="1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2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96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4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5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5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6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17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3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07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83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6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F53CC-FC4A-4152-BD04-E950E745FEF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sv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71245" y="4049612"/>
            <a:ext cx="11745509" cy="1360042"/>
          </a:xfrm>
          <a:custGeom>
            <a:avLst/>
            <a:gdLst/>
            <a:ahLst/>
            <a:cxnLst/>
            <a:rect l="l" t="t" r="r" b="b"/>
            <a:pathLst>
              <a:path w="11745509" h="1360042">
                <a:moveTo>
                  <a:pt x="0" y="0"/>
                </a:moveTo>
                <a:lnTo>
                  <a:pt x="11745510" y="0"/>
                </a:lnTo>
                <a:lnTo>
                  <a:pt x="11745510" y="1360041"/>
                </a:lnTo>
                <a:lnTo>
                  <a:pt x="0" y="1360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099" t="-77456" r="-22875" b="-2115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2698" y="665004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45564" y="4143995"/>
            <a:ext cx="10396872" cy="11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94"/>
              </a:lnSpc>
            </a:pPr>
            <a:r>
              <a:rPr lang="en-US" sz="7618" b="1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 PHƯỢNG CHÚA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5565" y="5898958"/>
            <a:ext cx="4936869" cy="44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939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93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9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93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04/02/2024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03993" y="1752685"/>
            <a:ext cx="6480014" cy="118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7"/>
              </a:lnSpc>
            </a:pPr>
            <a:r>
              <a:rPr lang="en-US" sz="385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ANH CHỊ EM ĐẾN THAM DỰ BUỔI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58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CB9D-3008-B0D9-AC93-316CB58D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31382B-77EC-9F40-2FEB-4EC66C20CA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9BFA133-CF29-172B-E9F6-84FAA79E1643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schemeClr val="bg1"/>
                </a:solidFill>
                <a:cs typeface="Arial" panose="020B0604020202020204" pitchFamily="34" charset="0"/>
              </a:rPr>
              <a:t>Giê-xu ơi xin Ngài nhận lấy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6A40C-000A-8C26-EADF-C848936B5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988448-6BA5-2631-B476-96927395DFF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D5C50D0-FBFB-C846-0DD3-B24F7AD434BD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Xin ban cho con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Thánh</a:t>
            </a: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Linh</a:t>
            </a: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66D21-4CC1-7E14-EE8C-3351B744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7FC76C-8F65-A357-9C38-99ABB17F6F5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A2702DE-609B-2152-CCDE-CA854D2F1279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Xin ban cho con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Thần</a:t>
            </a: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của</a:t>
            </a: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5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E8F8E-EDB1-1948-9762-8D3603119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384A5B-BB4B-B63F-1309-75BC31EABD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BE147CA-9660-4E34-58B0-89D9969468C1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Xin ban cho con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Thánh</a:t>
            </a: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Linh</a:t>
            </a:r>
            <a:r>
              <a:rPr lang="es-E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s-ES" sz="8000" dirty="0" err="1">
                <a:solidFill>
                  <a:schemeClr val="bg1"/>
                </a:solidFill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BD4A5-8421-EA73-23C0-A9501CDA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F309A5-C384-FB76-9E0D-EE712FD210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7DDF3C2-B566-655B-D035-92CB67A65F27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vi-VN" sz="8000" dirty="0">
                <a:solidFill>
                  <a:schemeClr val="bg1"/>
                </a:solidFill>
                <a:cs typeface="Arial" panose="020B0604020202020204" pitchFamily="34" charset="0"/>
              </a:rPr>
              <a:t>in đổ đầy Chúa ơi con cầu xin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34FF8-04D7-E0AD-D66E-8D1DEDBDB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286ACF-82EB-64CB-BEA4-94CA8D0C64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7C9A713-BEC7-DF1E-0820-153AE91241F4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Lạy Chúa con khao khát 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DEB40-A50C-0760-F0D7-0F40659F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5F9731-64AD-F125-BF0F-9BE3F3617A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1B439F5-2E1E-7B6B-4558-09E82201043D}"/>
              </a:ext>
            </a:extLst>
          </p:cNvPr>
          <p:cNvSpPr txBox="1"/>
          <p:nvPr/>
        </p:nvSpPr>
        <p:spPr>
          <a:xfrm>
            <a:off x="6324600" y="5753100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ằng trái tim chân thành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1687B-CAC6-0A37-8FCF-EB29689B0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3EA988-AC60-4028-2EE4-BBB6CF98956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3A470A7-2722-3000-014A-77C632504AF1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dâng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trọn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02BB5-5466-5DB0-E2A3-4CCB9FF8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9B7CFB-3D1F-8196-599B-DE69B6F7F1F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7664025-D55B-1BF3-E1A5-06B0B672E8D0}"/>
              </a:ext>
            </a:extLst>
          </p:cNvPr>
          <p:cNvSpPr txBox="1"/>
          <p:nvPr/>
        </p:nvSpPr>
        <p:spPr>
          <a:xfrm>
            <a:off x="6324600" y="5753100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Lạy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Chúa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con khao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A0788-00D9-41C6-70D8-3A52C490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B0F137-9672-6AA9-347C-930EE8F605F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52BB5FD-D307-91B9-3313-B7D20A5ABEB5}"/>
              </a:ext>
            </a:extLst>
          </p:cNvPr>
          <p:cNvSpPr txBox="1"/>
          <p:nvPr/>
        </p:nvSpPr>
        <p:spPr>
          <a:xfrm>
            <a:off x="6324600" y="5753100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này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8764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ECD87-B81C-289A-2D8A-0A4CBE902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892353-0ABB-DE88-6765-9B43DE62282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A16B89F-2638-AABB-8001-E63A2917F52F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Giê-xu ơi xin Ngài nhận lấy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AC15-DCA7-6DEE-3FB4-40C41A0AA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EB2C01-E7AB-F72A-573A-CD6F956F43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A246A99-F530-7B3B-0CA5-A5E9AC0EE1B9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983D2-5934-CDAC-D11C-96C04054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84AAEC-7242-EC57-61E0-237BB32BB2C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7115C44-C587-EFC9-4012-C568E0D5A0D1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Thần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của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76F9B-7636-B672-AC17-4C2A0844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81A139-195C-2912-1155-E2CC7D317CC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6BF7BB3-1E03-785C-D79E-59D0B4810332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17A97-FECE-AC51-C11E-87F1BC676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6095F3-837E-B775-B0E9-7AD4991045C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E31DB9-0D64-867F-3167-F0DFC026AF80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đổ đầy Chúa ơi con cầu xin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AC79E-F00D-731B-0B94-23D45712D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16A807-DEC4-7479-E0F4-C654AD4E529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BAF315D-A53A-BFAB-32A3-B5F8B939FFD3}"/>
              </a:ext>
            </a:extLst>
          </p:cNvPr>
          <p:cNvSpPr txBox="1"/>
          <p:nvPr/>
        </p:nvSpPr>
        <p:spPr>
          <a:xfrm>
            <a:off x="4100945" y="7429500"/>
            <a:ext cx="14020800" cy="230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LẠY CHÚA CON KHAO KHÁT NGÀI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5790-5A44-A7DB-A974-18682F31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FB0B77-4795-22AE-3DCB-D5E27517C2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6F280F9-8F82-3CC2-DC6E-3116A9D9E957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45C89-4166-0AEF-8D3B-BE2F289CF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CD1F1B-66E0-C21F-04BD-DB5DCD6688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F6D04DA-8505-904A-917D-79A14A69C5B4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Thần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của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09F07-EC59-EE9E-404A-1870AB6F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C27A02-4BFD-9982-65A4-BB493A673D7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E1307B4-8D55-7C0A-0EDE-57B5B39F236C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D84AE-19D1-E74D-7614-9DBF4D635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4B7D3C-D183-FADB-62E2-ED572A7EBE6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BD94D5A-960D-D4AA-C80E-7D02AF2F5D04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đổ đầy Chúa ơi con cầu xin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613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7F9FD-F872-0742-EF20-53B43C4AB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0FC988-FF55-2DB7-E75B-DC29D8EA490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B425B32-AA22-B3CA-E8AE-0A4E374E45A7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6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1ABE6-09D9-1792-8FAE-EFE14ECA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13D4FD-AE35-450D-DD2A-554A41194B9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994D444-8722-36D3-FC02-25CF4ADE570F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Thần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của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8AC8-669E-657D-28CE-CB1482CF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452935-B677-B46A-B84C-7769912977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6D112EA-67FC-608E-3017-4FDA3229CC68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 ban cho con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Linh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FB837-B577-A67E-1107-178876E99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3F9EAD-ACFD-3852-CC9C-1545E3B622B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3D07062-3A17-2707-8E34-C18FCF0B4712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đổ đầy Chúa ơi con cầu xin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BA69-72DA-A865-D1C7-9EECD888B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0816F9-B3FA-8BF6-5AFA-0EA783EC2DE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E097AD5-638D-CC5F-7560-8CA6248FDD18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đổ đầy Chúa ơi con cầu xin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04F44-DB62-A96B-51DE-416A7CBA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77825A-6BAC-ACAA-50BD-25D588CCBA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98175C-E6AC-D9EB-7D30-74B12F5CAA89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đổ đầy Chúa ơi con cầu xin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B68AD-C10E-3BE3-0E5D-E9009DB82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A4AD90-8660-0FD5-C558-42419D4B26C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854CA1A-E310-1135-EC3E-C68D7CD04971}"/>
              </a:ext>
            </a:extLst>
          </p:cNvPr>
          <p:cNvSpPr/>
          <p:nvPr/>
        </p:nvSpPr>
        <p:spPr>
          <a:xfrm>
            <a:off x="5019473" y="3222104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1" y="0"/>
                </a:lnTo>
                <a:lnTo>
                  <a:pt x="8554641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62359C7-2541-3743-720E-8F8D2029FFF2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10045-BC61-841C-F03B-FFC3C4AEEA30}"/>
              </a:ext>
            </a:extLst>
          </p:cNvPr>
          <p:cNvSpPr txBox="1"/>
          <p:nvPr/>
        </p:nvSpPr>
        <p:spPr>
          <a:xfrm>
            <a:off x="5379952" y="5448300"/>
            <a:ext cx="7528095" cy="780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27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 THẦN</a:t>
            </a:r>
            <a:r>
              <a:rPr kumimoji="0" lang="en-US" sz="5327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LINH ĐẾN</a:t>
            </a:r>
            <a:endParaRPr kumimoji="0" lang="en-US" sz="5327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CCB11-7271-FA69-D02D-49783FF12830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cõi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lòng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sâu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thẳm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21B34-A822-172F-A387-2BCAE0C78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624C2B-783F-ABE1-179B-9A3B37E28A3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EF141F0-A9B1-3C97-6348-8D7CC725B79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4986E-AA33-9B3E-D672-00CCA29A0BB8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Con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xin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Thần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Linh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47704-FA65-F3A4-CAEC-89F8F1EB5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D7D54A-75F8-6CB2-ADAC-6984148B618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6ED833A-06CA-EB56-EA7A-507C89256732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04A4E-7088-B083-F69F-3057BF3530EB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Hiện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diện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đầy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vinh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hiển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trong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lòng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này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14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1952-7E46-E1D7-37BF-0C9C888E9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E82D6B-610C-167D-86C5-8896CDE8578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9DB5AA-004B-474A-549E-2F7FE5D26D18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E2442-1555-0D91-A253-27A2632C100E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Nguyện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Thần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Ngài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tuôn</a:t>
            </a:r>
            <a:r>
              <a:rPr lang="en-US" sz="80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cs typeface="Arial" panose="020B0604020202020204" pitchFamily="34" charset="0"/>
              </a:rPr>
              <a:t>đổ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BE3A5-3098-350D-7B9A-7EFCED568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8075F2-E86A-2BC3-7369-B9E72B462D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8E9272E-92C5-EC2E-8A9D-F08F8D946E1E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4F9FE-E37C-57CE-CA1E-EA8BA4B31E57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Làm mọi lòng tươi mới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C8D29-55CA-68DC-10F2-AC495A321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78FD36D-1117-C389-0B58-2E706CF46DB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178A4A7-53D4-93EC-9876-26A70FA3C2C2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FC9AF-5498-3FE7-77FF-7D9B5766576A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Lời nguyện cầu tha thiết với Cha tình yêu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2486A-66DB-2632-5D13-5EB1C937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CBF487-2866-3E39-1C17-80D9245EAD7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21B8015-37D0-1328-07D5-1692A1DB607F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CA5BC-B558-C31D-6388-61C071C4A1F4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Lạy Chúa, chúng con khẩn thiết xin Ngài đến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AEB9A-128B-6497-CE06-DE822684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2646AF-5B2E-194D-3908-D1D30ADD87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CE9551-92D1-6CD5-F1C1-444964866EEA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43FDE-673D-FDE0-74AA-4A88E6664983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Ban nước sống tưới mát chúng con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B2657-34FA-7BCE-C071-DD0897A9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A5009A-2EE6-1B89-C3DF-76361AAD7D2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A8A057-E0E9-3704-A91A-5272D63ACB4B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FB2F9-7B09-F57D-91EB-4E5E44893EF9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Đưa hồn linh chúng con đến với Cha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4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4AB9-69AE-1E0D-3656-DA4AD38F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444E12-FB15-AE7A-E84B-D33CE25E297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6EC19B8-565D-AF1B-E529-88338AC7354C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638F8-F936-F57A-C642-B5804C1F5A80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Hỡi Chúa, xin Chúa khiến cho mỗi lòng hiệp nhất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595BC-B3B3-B369-A6EE-AA92EED7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57576C-B42D-60F9-441A-AC4D43CF05F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407354-4119-BCA3-464B-4C3D02BF186A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3469D-80DD-AA24-642E-9D8D7C86BE34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Đến với Chúa với tấm lòng vỡ tan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AAF94-26D6-B84F-0E0B-01EBA834B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65A2B3-782E-7C8C-9B23-FCD31AE15A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17B6D8-E7D1-6CF8-4B4E-D0A98617622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E350D-338C-63FC-EAD9-7859BF99E309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Đến với Chúa với tấm lòng biết ơn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0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99CCD-BF3A-07DE-A1A0-76077419F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CBA4D0-5C21-CC74-FCA3-D890DD3887E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CB00B82-45FD-E856-235D-A8106D7DFFDE}"/>
              </a:ext>
            </a:extLst>
          </p:cNvPr>
          <p:cNvSpPr/>
          <p:nvPr/>
        </p:nvSpPr>
        <p:spPr>
          <a:xfrm>
            <a:off x="5019473" y="3222104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1" y="0"/>
                </a:lnTo>
                <a:lnTo>
                  <a:pt x="8554641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EEE6126-C4F1-E23E-1146-E5F51F0FC61E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195A6-EEAE-A577-7174-BF711B420D33}"/>
              </a:ext>
            </a:extLst>
          </p:cNvPr>
          <p:cNvSpPr txBox="1"/>
          <p:nvPr/>
        </p:nvSpPr>
        <p:spPr>
          <a:xfrm>
            <a:off x="5379952" y="5448300"/>
            <a:ext cx="7528095" cy="780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27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 THẦN LINH ĐẾN</a:t>
            </a:r>
          </a:p>
        </p:txBody>
      </p:sp>
    </p:spTree>
    <p:extLst>
      <p:ext uri="{BB962C8B-B14F-4D97-AF65-F5344CB8AC3E}">
        <p14:creationId xmlns:p14="http://schemas.microsoft.com/office/powerpoint/2010/main" val="32534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014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BF56E-E65C-A6C2-FF94-91CA9B33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60B42-940C-0542-ABB9-BDB300CF2F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28DD16E-DAD0-E135-409B-5059579E6EF6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53C30-B40F-73EC-24AF-53E33B7CD5C3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cõi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thẳm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4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6A05-C939-4576-4034-10A05A11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60E6B9-64DF-979F-58B8-EE8307E81C5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774FDCC-9A6B-5BC8-729E-8CEF07A35E19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7FE1B-434C-5421-A526-66636438A0DF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Linh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E1BC-9873-E5EA-65F9-E5071081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C29384-0676-4EBA-4513-46B0007436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07BC048-F9FA-476D-B690-76B61B959CF3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18B0E-E6CC-66D8-4466-DD8883D3E11E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hiển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này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2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8D9E9-7F62-E90D-04EE-0930FDD9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27A858-BA80-F766-2B58-FBFC7DE338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DA26730-0CD2-4840-2A68-BADFC993F276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93768-2658-129D-5E8D-A67B38CF70DB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tuôn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đổ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8E7F0-BDEB-C238-F27B-D31C525E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E2CD4F-B95C-41AC-C74B-5E9582A312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2E8FF11-956E-CA64-446E-A1ABBB6D2664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84B1A-4E79-8689-82D8-BBAF4694581D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mọi lòng tươi mới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CEA56-BD52-DD6F-14B6-8D57E576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FBC9A6-6D4E-FB98-B440-3163064BECB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9EE79FC-2CB3-87B2-178B-51694777D602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DC038-B1CA-88B5-E822-64C1BDA472E9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 nguyện cầu tha thiết với Cha tình yêu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5397-26E8-1ABA-A04B-E2004EB52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0FC561-3957-2687-FD67-D324D6A4E1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2CA51C-9A4C-16F4-0462-4774786732DA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DF136-B497-CB6E-8BF1-C9119D2E13C5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Lạy Chúa, chúng con khẩn thiết xin Ngài đến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364B6-3102-FA52-B367-F4E208210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4D39EA-D34B-6988-EFC0-07E9E147ED3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126E8F5-9754-963E-7834-95E8E12FA01C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F207F-6C44-2E2E-5F7F-F443BEC68069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nước sống tưới mát chúng con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0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B5A5F-7F7B-8EF6-42F0-5B447396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088BF3-A544-5F75-D748-991C5643BE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5D9722-811D-24D3-6704-7B2AE59E4527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606C7-F7D3-533D-9983-6771E8D82E6C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Đưa hồn linh chúng con đến với Cha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F160-26D6-F921-EED7-131CDBA00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3E77FB-E272-F464-903D-64363917927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43CD7F5-2F95-290C-1801-661CAEA36631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76B79-D4E3-269B-15C1-B73EDD79C82F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Chúa, xin Chúa khiến cho mỗi lòng hiệp nhất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085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10DE9-8D36-B171-3CB1-85A5CC4A3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16247F-62B9-53D2-B5FC-9DA7D84CCC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D17D0CD-077E-86F5-66A6-C5244332A348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F4453-B4F9-F1CC-FE57-0627756CE11C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Chúa với tấm lòng vỡ tan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80D8-FE6C-E000-A761-E1E45B77E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9503A4-90B5-1D9E-4F36-1D52A705ACE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DCB4AC-E2C2-05B0-0251-AEB66265E76A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E9D4B-1F65-87A6-B664-29D6EABFB842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Chúa với tấm lòng biết ơn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CD0C3-C946-FE4C-AF55-9CFB71A26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F2787C-543F-B795-A1AE-67FDA527B34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858B14-4287-4518-A0EF-B4A4EB25361E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E4E57-199A-A0C4-4BC6-816DE4F157E9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Lạy Chúa, chúng con khẩn thiết xin Ngài đến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2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B7785-F532-1737-D7C1-CB567B92D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B4BF53-DBCB-A232-60E6-FFDCBC1ED6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FEB623F-64A0-45E4-396C-D36CB4546FB4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B6E52-6DF8-4447-D224-82AC23BDDD1E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nước sống tưới mát chúng con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6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E9140-C0AD-E0E3-1537-CBE8AE9F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C1EC9D-97DB-1C5C-676B-7BC57F7C19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5380D9-7B1D-86F0-EDFD-ECEE06AA1515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2EF9F-0A9E-5E93-6C22-8E2D4AC41D21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Đưa hồn linh chúng con đến với Cha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AB2B-C2D1-D06A-7F8B-1F3F7CE68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82C658-9344-D842-D50E-5A3266A5DF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6238A99-0B98-EA08-DE20-7E16FD9D81E7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52237-0FEE-E3C8-E6A5-01752D5E820D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Chúa, xin Chúa khiến cho mỗi lòng hiệp nhất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5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CA969-A124-3EA1-2C58-B75E5F5F0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6B819C-2A39-4D97-88BC-13D22ECF94E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515806-741E-1D44-357C-A427119A137F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06636-A65D-797A-4DBC-BC7108FA3F2C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Chúa với tấm lòng vỡ tan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B84A1-62B8-1452-68BE-2C4B7F6B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F29DA7-FD97-DA9C-51E4-BAEEED763D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C6ECE0A-DB17-FDCE-4C64-52B2AFFC5AE8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F2EA6-0C7A-2F7F-EF09-FA8D044595C6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Chúa với tấm lòng biết ơn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8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A1E4F-FC6A-2CA1-24D9-B05FCA7A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7B29AD-4B8A-6219-E9F1-74B6427AF6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958517C-454F-90BA-0267-6C99D21B33E0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08EC5-7598-65BE-7373-2E8660F6E837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Lạy Chúa, chúng con khẩn thiết xin Ngài đến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B375-5592-A83A-B1AC-D96853A5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85D544-7E8F-C29D-CF1A-DC51815EA87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3F293B6-3514-4DCF-3D79-C04C505A3C69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0F046-B1B8-0670-27EB-E89BCD00DF70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 nước sống tưới mát chúng con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002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540F4-FECB-D7E1-63DD-38308BA7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73553E-9D91-246C-A5C0-CE2A9DEB4D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656FF20-FA48-55EC-4C5B-90DFB73B899C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5E3FF-EADE-DB20-D55F-0AC9489BEBFA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Đưa hồn linh chúng con đến với Cha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407E-C752-0594-42CB-B42690DA2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94C313-8202-BB2C-4F8D-11FEBC7AB8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3B824FE-79FB-843D-CD1E-1DCF0CD23353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BB28F-A8CD-C004-F40D-083DAE7F18B4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Chúa, xin Chúa khiến cho mỗi lòng hiệp nhất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BECA3-398F-E4BE-F9E1-1DCC079D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5405BB-DD45-1095-9686-5D2268975B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18C65DD-EF39-8719-4556-FEDC6B7688C6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58340-2F02-D1A9-1807-ADD1577B32CD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Chúa với tấm lòng vỡ tan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C30CF-694F-09AE-7D74-DF1C8F6E5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73304D-999D-0E59-9BF2-A658AFA034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3B84C94-41DA-6CD7-C7F8-25C5AC96B485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16005-EF14-C163-7AC7-4E822FB3B2AA}"/>
              </a:ext>
            </a:extLst>
          </p:cNvPr>
          <p:cNvSpPr txBox="1"/>
          <p:nvPr/>
        </p:nvSpPr>
        <p:spPr>
          <a:xfrm>
            <a:off x="3162300" y="3989338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Chúa với tấm lòng biết ơn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82E5C-3BE8-CC3E-0EEF-800DC80DFD79}"/>
              </a:ext>
            </a:extLst>
          </p:cNvPr>
          <p:cNvSpPr txBox="1"/>
          <p:nvPr/>
        </p:nvSpPr>
        <p:spPr>
          <a:xfrm>
            <a:off x="3162300" y="3989338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Ma-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-ơ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22:23-40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A57D4-D01C-B170-D9F3-20107CBC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94E30E-2FE5-6F3E-C09D-956BC85640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2D6A5-2A72-E8C5-1EDA-6D0E2CD64484}"/>
              </a:ext>
            </a:extLst>
          </p:cNvPr>
          <p:cNvSpPr txBox="1"/>
          <p:nvPr/>
        </p:nvSpPr>
        <p:spPr>
          <a:xfrm>
            <a:off x="3162300" y="2258094"/>
            <a:ext cx="119634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23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Cùng ngày đó, những người Sa-đu-sê, là nhóm người cho rằng không có sự sống lại, đến với Ngài và hỏi: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95978-9F9E-6D3F-AEE5-9787F3655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6F0ECC-5700-171C-63DF-AC4BE9F6658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50D3F-49CD-EF20-451E-765017F3339D}"/>
              </a:ext>
            </a:extLst>
          </p:cNvPr>
          <p:cNvSpPr txBox="1"/>
          <p:nvPr/>
        </p:nvSpPr>
        <p:spPr>
          <a:xfrm>
            <a:off x="3162300" y="2258094"/>
            <a:ext cx="11963400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24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“Thưa Thầy, Môi-se có nói: ‘Nếu một người chết mà không có con thì người em phải lấy vợ góa của anh để có con nối dõi cho anh mình.’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59542-15F6-DFA3-FC8B-712FDFC3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0EBCFB-9187-8738-CCD9-5171694880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21E1F-3281-10F0-F04F-A3FA98EB1C9B}"/>
              </a:ext>
            </a:extLst>
          </p:cNvPr>
          <p:cNvSpPr txBox="1"/>
          <p:nvPr/>
        </p:nvSpPr>
        <p:spPr>
          <a:xfrm>
            <a:off x="3162300" y="2258094"/>
            <a:ext cx="119634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25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Bây giờ, trong chúng tôi có bảy anh em; người anh cả lấy vợ, rồi chết, nhưng vì không có con nên để vợ lại cho em.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8E339-053A-3B57-A8A2-0C340D73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AFE013-B3FE-8886-106F-2FC2F666A30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5162B-8519-B053-6722-F84B4B10E9CC}"/>
              </a:ext>
            </a:extLst>
          </p:cNvPr>
          <p:cNvSpPr txBox="1"/>
          <p:nvPr/>
        </p:nvSpPr>
        <p:spPr>
          <a:xfrm>
            <a:off x="3162300" y="2258094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26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Người thứ hai, thứ ba, cho đến thứ bảy cũng vậy.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8468-7E15-16FA-9B05-5A3556A7C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1065F3-50D5-9B5E-4C1E-1EBEA20B17C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1D28A-5F3B-C35B-CECF-4F52C4947C89}"/>
              </a:ext>
            </a:extLst>
          </p:cNvPr>
          <p:cNvSpPr txBox="1"/>
          <p:nvPr/>
        </p:nvSpPr>
        <p:spPr>
          <a:xfrm>
            <a:off x="3162300" y="2258094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27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Cuối cùng, người đàn bà cũng chết.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4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81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C1A0D-AD59-9712-835A-BB86618F8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6688DB-9444-5EBD-50EB-3C38587FAC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82CF2-2C8B-ADA3-FA6F-72DBA90B18A9}"/>
              </a:ext>
            </a:extLst>
          </p:cNvPr>
          <p:cNvSpPr txBox="1"/>
          <p:nvPr/>
        </p:nvSpPr>
        <p:spPr>
          <a:xfrm>
            <a:off x="3162300" y="2258094"/>
            <a:ext cx="119634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28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Như vậy, lúc sống lại, người đàn bà ấy sẽ là vợ của ai trong bảy người? Vì tất cả đều đã lấy nàng.”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1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F8802-3D2C-0EE7-C8D5-AFD03276C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496DC0-D57A-CD29-49B4-B1995734524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591A0-CEC8-7FA7-093A-D8EBC5664D74}"/>
              </a:ext>
            </a:extLst>
          </p:cNvPr>
          <p:cNvSpPr txBox="1"/>
          <p:nvPr/>
        </p:nvSpPr>
        <p:spPr>
          <a:xfrm>
            <a:off x="3162300" y="2258094"/>
            <a:ext cx="11963400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29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Đức Chúa Jêsus đáp: “Các ngươi lầm rồi, bởi các ngươi vừa không hiểu Kinh Thánh, vừa không hiểu quyền năng của Đức Chúa Trời.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56D17-99ED-6E66-9073-997B63641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8D0D07-A168-5F58-4C71-F59D348970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A0884-DB34-065C-8BB1-C8C0F3611674}"/>
              </a:ext>
            </a:extLst>
          </p:cNvPr>
          <p:cNvSpPr txBox="1"/>
          <p:nvPr/>
        </p:nvSpPr>
        <p:spPr>
          <a:xfrm>
            <a:off x="3162300" y="2258094"/>
            <a:ext cx="119634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30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Vì lúc sống lại, người ta sẽ không cưới vợ cũng chẳng lấy chồng, nhưng giống như thiên sứ trên trời vậy.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7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9E80-CCE7-8AEA-DDC3-FF167BF6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875694-7680-55D7-19B2-EB97FA430F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BC11C-7CF3-653F-2B8C-54D4F3F65159}"/>
              </a:ext>
            </a:extLst>
          </p:cNvPr>
          <p:cNvSpPr txBox="1"/>
          <p:nvPr/>
        </p:nvSpPr>
        <p:spPr>
          <a:xfrm>
            <a:off x="3162300" y="2258094"/>
            <a:ext cx="119634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31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Còn về sự sống lại của người chết, các ngươi chưa đọc lời Đức Chúa Trời phán: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89475-2EC2-F823-91A8-99B7BCFD0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195323-B3D3-C7D5-2022-9364C79693F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72D66-7E4A-A6A0-5CD7-8EB495B05A28}"/>
              </a:ext>
            </a:extLst>
          </p:cNvPr>
          <p:cNvSpPr txBox="1"/>
          <p:nvPr/>
        </p:nvSpPr>
        <p:spPr>
          <a:xfrm>
            <a:off x="3162300" y="526851"/>
            <a:ext cx="11963400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32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‘Ta là Đức Chúa Trời của Áp-ra-ham, Đức Chúa Trời của Y-sác, Đức Chúa Trời của Gia-cốp’ hay sao? Ngài không phải là Đức Chúa Trời của kẻ chết, nhưng của người sống.”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7A69C-DF86-91F0-D8F3-F1DCE0A6D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C23AFA-D7C2-235A-28F8-330DB3E72BF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0FA78-9FF3-7941-675A-E1FF8F28D519}"/>
              </a:ext>
            </a:extLst>
          </p:cNvPr>
          <p:cNvSpPr txBox="1"/>
          <p:nvPr/>
        </p:nvSpPr>
        <p:spPr>
          <a:xfrm>
            <a:off x="2971800" y="3412257"/>
            <a:ext cx="119634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33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Khi dân chúng nghe lời nầy, họ rất kinh ngạc về sự dạy dỗ của Ngài.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3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6F9BB-C323-D19D-F519-32F3152A5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1A93A1-E01B-C9AB-8C73-70EB87626D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6701C-C992-0E74-4A38-50FFD0405C33}"/>
              </a:ext>
            </a:extLst>
          </p:cNvPr>
          <p:cNvSpPr txBox="1"/>
          <p:nvPr/>
        </p:nvSpPr>
        <p:spPr>
          <a:xfrm>
            <a:off x="2971800" y="2258094"/>
            <a:ext cx="119634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34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Khi nghe nói Đức Chúa Jêsus đã khiến cho nhóm Sa-đu-sê phải im miệng thì những người Pha-ri-si họp nhau lại.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99CE8-6D9A-0BD2-478F-12005D9D3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BD321D-805E-69D8-C416-60939586927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98B16-7ECA-9796-CCC7-A32A7E0BE387}"/>
              </a:ext>
            </a:extLst>
          </p:cNvPr>
          <p:cNvSpPr txBox="1"/>
          <p:nvPr/>
        </p:nvSpPr>
        <p:spPr>
          <a:xfrm>
            <a:off x="2971800" y="2258094"/>
            <a:ext cx="119634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35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Một luật gia trong nhóm họ nêu câu hỏi để thử Ngài: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C8648-854A-8928-2C0B-FD316B38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1B2D9C-43A6-6CBA-FEE3-FE9969CE578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C7A89-7DBF-9326-B06E-1EAE59515230}"/>
              </a:ext>
            </a:extLst>
          </p:cNvPr>
          <p:cNvSpPr txBox="1"/>
          <p:nvPr/>
        </p:nvSpPr>
        <p:spPr>
          <a:xfrm>
            <a:off x="2971800" y="2258094"/>
            <a:ext cx="119634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36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“Thưa Thầy, trong luật pháp, điều răn nào quan trọng nhất?”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75287-0216-FF7A-F546-C014AEAD5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C15E8E-F20E-7A2F-38C4-FFE1312CB4E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31674-F153-B154-79B6-879D620921A8}"/>
              </a:ext>
            </a:extLst>
          </p:cNvPr>
          <p:cNvSpPr txBox="1"/>
          <p:nvPr/>
        </p:nvSpPr>
        <p:spPr>
          <a:xfrm>
            <a:off x="2971800" y="2258094"/>
            <a:ext cx="119634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37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Đức Chúa Jêsus đáp: “‘Ngươi phải hết lòng, hết linh hồn, hết tâm trí mà kính mến Chúa là Đức Chúa Trời ngươi.’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0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65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254A-025E-91B5-1095-08E89302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CE7EF3-0ABE-84D5-AE36-D04553EE73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D32B8-7614-BD1B-9645-E126E27825B1}"/>
              </a:ext>
            </a:extLst>
          </p:cNvPr>
          <p:cNvSpPr txBox="1"/>
          <p:nvPr/>
        </p:nvSpPr>
        <p:spPr>
          <a:xfrm>
            <a:off x="2971800" y="2258094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38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Ấy là điều răn thứ nhất và quan trọng hơn hết.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BE25-DD82-0E50-AFA0-CC035AB56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D495FB-CCF4-095F-E837-88C6E744B2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457CC-22E5-CFD0-5132-E3581E37723C}"/>
              </a:ext>
            </a:extLst>
          </p:cNvPr>
          <p:cNvSpPr txBox="1"/>
          <p:nvPr/>
        </p:nvSpPr>
        <p:spPr>
          <a:xfrm>
            <a:off x="2971800" y="2258094"/>
            <a:ext cx="119634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39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Còn điều răn thứ hai cũng giống như vậy: ‘Ngươi phải yêu người lân cận như chính mình.’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75D6-F8D1-208F-5D0D-EB91C66E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C93A5-E85A-9984-0A15-51CD43F56F1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AC03E-6A71-39EE-72C1-1C0C5384CB61}"/>
              </a:ext>
            </a:extLst>
          </p:cNvPr>
          <p:cNvSpPr txBox="1"/>
          <p:nvPr/>
        </p:nvSpPr>
        <p:spPr>
          <a:xfrm>
            <a:off x="2971800" y="2258094"/>
            <a:ext cx="119634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cs typeface="Arial" panose="020B0604020202020204" pitchFamily="34" charset="0"/>
              </a:rPr>
              <a:t>40</a:t>
            </a:r>
            <a:r>
              <a:rPr lang="vi-VN" sz="8000" dirty="0">
                <a:solidFill>
                  <a:prstClr val="white"/>
                </a:solidFill>
                <a:cs typeface="Arial" panose="020B0604020202020204" pitchFamily="34" charset="0"/>
              </a:rPr>
              <a:t>Tất cả luật pháp và lời tiên tri đều tùy thuộc vào hai điều nầy.”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0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0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 THÁNH</a:t>
            </a:r>
          </a:p>
        </p:txBody>
      </p:sp>
    </p:spTree>
    <p:extLst>
      <p:ext uri="{BB962C8B-B14F-4D97-AF65-F5344CB8AC3E}">
        <p14:creationId xmlns:p14="http://schemas.microsoft.com/office/powerpoint/2010/main" val="421905205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635841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6048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Thập giá Chúa xưa chịu khổ hình, đồ đệ, Phụ Thân xa lánh.</a:t>
            </a:r>
            <a:endParaRPr lang="en-US" sz="6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Nhục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than,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89604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791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Cầm bánh nhớ thân Ngài vỡ rồi, thật vì tội ta nên nỗi</a:t>
            </a:r>
            <a:r>
              <a:rPr lang="en-US" sz="6000" dirty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Cầm chén nhắc ta giọt huyết rơi, ban giá cứu chuộc mọi người.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3595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0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1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Lạy Chúa thứ tha mọi lỗi lầm, từng phạm điều Cha răn cấm.</a:t>
            </a:r>
            <a:endParaRPr lang="en-US" sz="6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Nguy</a:t>
            </a:r>
            <a:r>
              <a:rPr lang="en-US" sz="6000" dirty="0">
                <a:solidFill>
                  <a:srgbClr val="0070C0"/>
                </a:solidFill>
                <a:cs typeface="Arial" panose="020B0604020202020204" pitchFamily="34" charset="0"/>
              </a:rPr>
              <a:t>ệ</a:t>
            </a: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n lấy huyết bôi sạch cả đây, cho xứng đáng dự tiệc này.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3829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0081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Tiệc </a:t>
            </a:r>
            <a:r>
              <a:rPr lang="en-US" sz="6000" dirty="0">
                <a:solidFill>
                  <a:srgbClr val="0070C0"/>
                </a:solidFill>
                <a:cs typeface="Arial" panose="020B0604020202020204" pitchFamily="34" charset="0"/>
              </a:rPr>
              <a:t>T</a:t>
            </a: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hánh nhắc ta ngày phước hạnh, ngày dự tiệc Chiên Con Thánh.</a:t>
            </a:r>
            <a:endParaRPr lang="en-US" sz="6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6000" dirty="0">
                <a:solidFill>
                  <a:srgbClr val="0070C0"/>
                </a:solidFill>
                <a:cs typeface="Arial" panose="020B0604020202020204" pitchFamily="34" charset="0"/>
              </a:rPr>
              <a:t>Lòng nóng nảy trông Ngài tái lâm, chung kết cõi đời lạc lầm.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847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9199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0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0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0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DÂNG HIẾN</a:t>
            </a:r>
            <a:endParaRPr lang="en-US" sz="10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0604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Lạy Cha xin hãy cho con được dâng hiến lên Ngài.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Cha đã ban cho và con luôn nhớ ơn Cha.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Cha thêm bội phần mọi điều con hiến dâng.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 con ước mong dâng Ngài suốt cả đời con.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5982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1EC80-1D4F-5BC1-3085-A22E0A27D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A08BDA-FE0C-4164-6CBE-02C44A825A54}"/>
              </a:ext>
            </a:extLst>
          </p:cNvPr>
          <p:cNvSpPr txBox="1"/>
          <p:nvPr/>
        </p:nvSpPr>
        <p:spPr>
          <a:xfrm>
            <a:off x="281031" y="539470"/>
            <a:ext cx="18006969" cy="9787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TÍN ĐIỀU CÁC SỨ ĐỒ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 tin Đức Chúa Trời Toàn Năng, là Cha, là Đấng dựng nên trời đất, Tôi tin Giê-xu Christ, là Con độc sanh của Đức Chúa Trời và Chúa chúng ta: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Ngài được thai dựng bởi Thánh Linh, sanh bởi nữ đồng trinh Mary, chịu thương khó dưới tay Bôn-xơ Phi-lát, bị đóng đinh trên thập tự giá, chịu chết và chôn.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Ngài xuống âm phủ, đến ngày thứ ba, Ngài từ kẻ chết sống lại.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992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BC26C2-E8BB-6C3B-3914-E3CD8B63C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AD143A-D3DF-ED7D-7BDC-4925CABCE6CF}"/>
              </a:ext>
            </a:extLst>
          </p:cNvPr>
          <p:cNvSpPr txBox="1"/>
          <p:nvPr/>
        </p:nvSpPr>
        <p:spPr>
          <a:xfrm>
            <a:off x="151002" y="1200466"/>
            <a:ext cx="18136998" cy="715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Ngài thăng thiên ngồi bên hữu Đức Chúa Trời Toàn Năng, là Cha.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 đó Ngài sẽ trở lại để xét đoán kẻ sống và kẻ chết.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 tin Thánh Linh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 tin Hội Thánh phổ thông, sự cảm thông của thánh đồ, sự tha tội, sự sống lại của thân thể và sự sống đời đời. A-men.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5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6679" y="2424053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2" y="0"/>
                </a:lnTo>
                <a:lnTo>
                  <a:pt x="8554642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54420" y="3815512"/>
            <a:ext cx="7235333" cy="2116904"/>
          </a:xfrm>
          <a:custGeom>
            <a:avLst/>
            <a:gdLst/>
            <a:ahLst/>
            <a:cxnLst/>
            <a:rect l="l" t="t" r="r" b="b"/>
            <a:pathLst>
              <a:path w="7235333" h="2116904">
                <a:moveTo>
                  <a:pt x="0" y="0"/>
                </a:moveTo>
                <a:lnTo>
                  <a:pt x="7235334" y="0"/>
                </a:lnTo>
                <a:lnTo>
                  <a:pt x="7235334" y="2116904"/>
                </a:lnTo>
                <a:lnTo>
                  <a:pt x="0" y="2116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11" t="-7013" r="-29680" b="-613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25472" y="2879633"/>
            <a:ext cx="640877" cy="570381"/>
          </a:xfrm>
          <a:custGeom>
            <a:avLst/>
            <a:gdLst/>
            <a:ahLst/>
            <a:cxnLst/>
            <a:rect l="l" t="t" r="r" b="b"/>
            <a:pathLst>
              <a:path w="640877" h="570381">
                <a:moveTo>
                  <a:pt x="0" y="0"/>
                </a:moveTo>
                <a:lnTo>
                  <a:pt x="640877" y="0"/>
                </a:lnTo>
                <a:lnTo>
                  <a:pt x="640877" y="570380"/>
                </a:lnTo>
                <a:lnTo>
                  <a:pt x="0" y="57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78305" y="4452105"/>
            <a:ext cx="6787564" cy="78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327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27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27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27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endParaRPr lang="en-US" sz="5327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62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6679" y="2424053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2" y="0"/>
                </a:lnTo>
                <a:lnTo>
                  <a:pt x="8554642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54420" y="3815512"/>
            <a:ext cx="7235333" cy="2116904"/>
          </a:xfrm>
          <a:custGeom>
            <a:avLst/>
            <a:gdLst/>
            <a:ahLst/>
            <a:cxnLst/>
            <a:rect l="l" t="t" r="r" b="b"/>
            <a:pathLst>
              <a:path w="7235333" h="2116904">
                <a:moveTo>
                  <a:pt x="0" y="0"/>
                </a:moveTo>
                <a:lnTo>
                  <a:pt x="7235334" y="0"/>
                </a:lnTo>
                <a:lnTo>
                  <a:pt x="7235334" y="2116904"/>
                </a:lnTo>
                <a:lnTo>
                  <a:pt x="0" y="2116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11" t="-7013" r="-29680" b="-613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698" y="2891477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2"/>
                </a:lnTo>
                <a:lnTo>
                  <a:pt x="0" y="542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78305" y="4452105"/>
            <a:ext cx="6787564" cy="78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 ĐỜI TÔI</a:t>
            </a:r>
          </a:p>
        </p:txBody>
      </p:sp>
    </p:spTree>
    <p:extLst>
      <p:ext uri="{BB962C8B-B14F-4D97-AF65-F5344CB8AC3E}">
        <p14:creationId xmlns:p14="http://schemas.microsoft.com/office/powerpoint/2010/main" val="415230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78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923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29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7089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655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41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39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846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77848" y="1282721"/>
            <a:ext cx="4732304" cy="1078272"/>
          </a:xfrm>
          <a:custGeom>
            <a:avLst/>
            <a:gdLst/>
            <a:ahLst/>
            <a:cxnLst/>
            <a:rect l="l" t="t" r="r" b="b"/>
            <a:pathLst>
              <a:path w="4732304" h="1078272">
                <a:moveTo>
                  <a:pt x="0" y="0"/>
                </a:moveTo>
                <a:lnTo>
                  <a:pt x="4732304" y="0"/>
                </a:lnTo>
                <a:lnTo>
                  <a:pt x="4732304" y="1078271"/>
                </a:lnTo>
                <a:lnTo>
                  <a:pt x="0" y="1078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542" t="-13769" r="-71824" b="-21667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7400" y="4111221"/>
            <a:ext cx="14718797" cy="2486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47"/>
              </a:lnSpc>
            </a:pPr>
            <a:r>
              <a:rPr lang="en-US" sz="5448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"It was the darkest moment of our lives, but we were encouraged by our community to keep our faith. We felt at ease despite the struggles."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49660" y="1460541"/>
            <a:ext cx="4388681" cy="620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99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99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799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99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799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99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799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890646" y="2733389"/>
            <a:ext cx="506708" cy="450970"/>
          </a:xfrm>
          <a:custGeom>
            <a:avLst/>
            <a:gdLst/>
            <a:ahLst/>
            <a:cxnLst/>
            <a:rect l="l" t="t" r="r" b="b"/>
            <a:pathLst>
              <a:path w="506708" h="450970">
                <a:moveTo>
                  <a:pt x="0" y="0"/>
                </a:moveTo>
                <a:lnTo>
                  <a:pt x="506708" y="0"/>
                </a:lnTo>
                <a:lnTo>
                  <a:pt x="506708" y="450970"/>
                </a:lnTo>
                <a:lnTo>
                  <a:pt x="0" y="45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101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5886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08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630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23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450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87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3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5604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19473" y="3222104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1" y="0"/>
                </a:lnTo>
                <a:lnTo>
                  <a:pt x="8554641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E2B36-7949-3FC1-7B23-087503FA46EC}"/>
              </a:ext>
            </a:extLst>
          </p:cNvPr>
          <p:cNvSpPr txBox="1"/>
          <p:nvPr/>
        </p:nvSpPr>
        <p:spPr>
          <a:xfrm>
            <a:off x="5379952" y="5448300"/>
            <a:ext cx="7528095" cy="780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 HÔ DANH CHÚA</a:t>
            </a:r>
          </a:p>
        </p:txBody>
      </p:sp>
    </p:spTree>
    <p:extLst>
      <p:ext uri="{BB962C8B-B14F-4D97-AF65-F5344CB8AC3E}">
        <p14:creationId xmlns:p14="http://schemas.microsoft.com/office/powerpoint/2010/main" val="17126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23"/>
              </a:lnSpc>
            </a:pP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Tsidkenu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6679" y="2424053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2" y="0"/>
                </a:lnTo>
                <a:lnTo>
                  <a:pt x="8554642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54420" y="3815512"/>
            <a:ext cx="7235333" cy="2116904"/>
          </a:xfrm>
          <a:custGeom>
            <a:avLst/>
            <a:gdLst/>
            <a:ahLst/>
            <a:cxnLst/>
            <a:rect l="l" t="t" r="r" b="b"/>
            <a:pathLst>
              <a:path w="7235333" h="2116904">
                <a:moveTo>
                  <a:pt x="0" y="0"/>
                </a:moveTo>
                <a:lnTo>
                  <a:pt x="7235334" y="0"/>
                </a:lnTo>
                <a:lnTo>
                  <a:pt x="7235334" y="2116904"/>
                </a:lnTo>
                <a:lnTo>
                  <a:pt x="0" y="2116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11" t="-7013" r="-29680" b="-613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698" y="2891477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2"/>
                </a:lnTo>
                <a:lnTo>
                  <a:pt x="0" y="542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78305" y="4452105"/>
            <a:ext cx="6787564" cy="78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 ĐỜI TÔI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Ngài là Thượng Đế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Đấng công bình muôn đời. </a:t>
            </a:r>
          </a:p>
        </p:txBody>
      </p:sp>
    </p:spTree>
    <p:extLst>
      <p:ext uri="{BB962C8B-B14F-4D97-AF65-F5344CB8AC3E}">
        <p14:creationId xmlns:p14="http://schemas.microsoft.com/office/powerpoint/2010/main" val="38698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tung hô danh Chúa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Giê-hô-va Nissi</a:t>
            </a:r>
          </a:p>
        </p:txBody>
      </p:sp>
    </p:spTree>
    <p:extLst>
      <p:ext uri="{BB962C8B-B14F-4D97-AF65-F5344CB8AC3E}">
        <p14:creationId xmlns:p14="http://schemas.microsoft.com/office/powerpoint/2010/main" val="240605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Ngài là cờ xí của những ai tin danh Ngài.</a:t>
            </a:r>
          </a:p>
        </p:txBody>
      </p:sp>
    </p:spTree>
    <p:extLst>
      <p:ext uri="{BB962C8B-B14F-4D97-AF65-F5344CB8AC3E}">
        <p14:creationId xmlns:p14="http://schemas.microsoft.com/office/powerpoint/2010/main" val="348024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4" y="4526731"/>
            <a:ext cx="133119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Salôm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70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8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Rhapha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fr-FR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7734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 Rôhi dẫn dắt dân Ngài, 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 được no nê,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vui bên thảm cỏ xanh,</a:t>
            </a:r>
          </a:p>
        </p:txBody>
      </p:sp>
    </p:spTree>
    <p:extLst>
      <p:ext uri="{BB962C8B-B14F-4D97-AF65-F5344CB8AC3E}">
        <p14:creationId xmlns:p14="http://schemas.microsoft.com/office/powerpoint/2010/main" val="20492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77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được tưới mát 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 mãn khát khao trong đời.</a:t>
            </a:r>
          </a:p>
        </p:txBody>
      </p:sp>
    </p:spTree>
    <p:extLst>
      <p:ext uri="{BB962C8B-B14F-4D97-AF65-F5344CB8AC3E}">
        <p14:creationId xmlns:p14="http://schemas.microsoft.com/office/powerpoint/2010/main" val="22518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77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Cao.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23"/>
              </a:lnSpc>
            </a:pP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Tsidkenu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Ngài là Thượng Đế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Đấng công bình muôn đời. </a:t>
            </a:r>
          </a:p>
        </p:txBody>
      </p:sp>
    </p:spTree>
    <p:extLst>
      <p:ext uri="{BB962C8B-B14F-4D97-AF65-F5344CB8AC3E}">
        <p14:creationId xmlns:p14="http://schemas.microsoft.com/office/powerpoint/2010/main" val="27841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tung hô danh Chúa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Giê-hô-va Nissi</a:t>
            </a:r>
          </a:p>
        </p:txBody>
      </p:sp>
    </p:spTree>
    <p:extLst>
      <p:ext uri="{BB962C8B-B14F-4D97-AF65-F5344CB8AC3E}">
        <p14:creationId xmlns:p14="http://schemas.microsoft.com/office/powerpoint/2010/main" val="25596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5" y="4526731"/>
            <a:ext cx="1269082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Ngài là cờ xí của những ai tin danh Ngài.</a:t>
            </a:r>
          </a:p>
        </p:txBody>
      </p:sp>
    </p:spTree>
    <p:extLst>
      <p:ext uri="{BB962C8B-B14F-4D97-AF65-F5344CB8AC3E}">
        <p14:creationId xmlns:p14="http://schemas.microsoft.com/office/powerpoint/2010/main" val="30524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3756874" y="4526731"/>
            <a:ext cx="133119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Salôm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fr-FR" sz="800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163799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-va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Rhapha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fr-FR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23"/>
              </a:lnSpc>
            </a:pP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đắng</a:t>
            </a:r>
            <a:r>
              <a:rPr lang="fr-FR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8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77340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 Rôhi dẫn dắt dân Ngài, 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 được no nê,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vui bên thảm cỏ xanh,</a:t>
            </a:r>
          </a:p>
        </p:txBody>
      </p:sp>
    </p:spTree>
    <p:extLst>
      <p:ext uri="{BB962C8B-B14F-4D97-AF65-F5344CB8AC3E}">
        <p14:creationId xmlns:p14="http://schemas.microsoft.com/office/powerpoint/2010/main" val="21144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77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được tưới mát </a:t>
            </a:r>
          </a:p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 mãn khát khao trong đời.</a:t>
            </a:r>
          </a:p>
        </p:txBody>
      </p:sp>
    </p:spTree>
    <p:extLst>
      <p:ext uri="{BB962C8B-B14F-4D97-AF65-F5344CB8AC3E}">
        <p14:creationId xmlns:p14="http://schemas.microsoft.com/office/powerpoint/2010/main" val="93782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38B169E-DA08-09DE-E319-6A2E13146AD0}"/>
              </a:ext>
            </a:extLst>
          </p:cNvPr>
          <p:cNvSpPr txBox="1"/>
          <p:nvPr/>
        </p:nvSpPr>
        <p:spPr>
          <a:xfrm>
            <a:off x="1905000" y="4526731"/>
            <a:ext cx="1577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Cao.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27735-6BF8-9C13-66A3-216F7878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12084D-0309-C2E5-B7CA-78F660F7ECB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41234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E2909CC-D845-1734-86C6-3359613A1523}"/>
              </a:ext>
            </a:extLst>
          </p:cNvPr>
          <p:cNvSpPr/>
          <p:nvPr/>
        </p:nvSpPr>
        <p:spPr>
          <a:xfrm>
            <a:off x="8962698" y="2917221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A7B57D9-D5F1-8DF0-E686-1455DD860EC1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32944DD-FF8C-0DE2-9C2B-9B4EBEF54788}"/>
              </a:ext>
            </a:extLst>
          </p:cNvPr>
          <p:cNvSpPr txBox="1"/>
          <p:nvPr/>
        </p:nvSpPr>
        <p:spPr>
          <a:xfrm>
            <a:off x="1905000" y="4526731"/>
            <a:ext cx="1577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Cao.</a:t>
            </a:r>
            <a:endParaRPr lang="vi-VN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0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-xu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 vang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6101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khiết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551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51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6679" y="2424053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2" y="0"/>
                </a:lnTo>
                <a:lnTo>
                  <a:pt x="8554642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54420" y="3815512"/>
            <a:ext cx="7235333" cy="2116904"/>
          </a:xfrm>
          <a:custGeom>
            <a:avLst/>
            <a:gdLst/>
            <a:ahLst/>
            <a:cxnLst/>
            <a:rect l="l" t="t" r="r" b="b"/>
            <a:pathLst>
              <a:path w="7235333" h="2116904">
                <a:moveTo>
                  <a:pt x="0" y="0"/>
                </a:moveTo>
                <a:lnTo>
                  <a:pt x="7235334" y="0"/>
                </a:lnTo>
                <a:lnTo>
                  <a:pt x="7235334" y="2116904"/>
                </a:lnTo>
                <a:lnTo>
                  <a:pt x="0" y="2116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11" t="-7013" r="-29680" b="-613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698" y="2891477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2"/>
                </a:lnTo>
                <a:lnTo>
                  <a:pt x="0" y="542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78304" y="4066852"/>
            <a:ext cx="6787564" cy="161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 TÔN VINH </a:t>
            </a:r>
          </a:p>
          <a:p>
            <a:pPr algn="ctr">
              <a:lnSpc>
                <a:spcPts val="6500"/>
              </a:lnSpc>
            </a:pPr>
            <a:r>
              <a:rPr lang="en-US" sz="5327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 KHEN</a:t>
            </a:r>
          </a:p>
        </p:txBody>
      </p:sp>
    </p:spTree>
    <p:extLst>
      <p:ext uri="{BB962C8B-B14F-4D97-AF65-F5344CB8AC3E}">
        <p14:creationId xmlns:p14="http://schemas.microsoft.com/office/powerpoint/2010/main" val="266955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 tôn vinh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ngợi khen danh Giê-xu toàn năng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9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3288481"/>
            <a:ext cx="12690828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24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lời hát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chúc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 ơn Chúa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89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Nguyện tôn vinh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ngợi khen danh Giê-xu toàn năng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102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lời hát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chúc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32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Giê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-xu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919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ngợi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khen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ca vang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921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3843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xướng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Giê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-xu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889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ngợi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khen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ca vang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50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1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24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Đa-Vít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304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3"/>
              </a:lnSpc>
            </a:pP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dirty="0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3100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endParaRPr lang="en-US" sz="8000" dirty="0">
              <a:solidFill>
                <a:srgbClr val="3100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45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6679" y="2424053"/>
            <a:ext cx="8554641" cy="5438893"/>
          </a:xfrm>
          <a:custGeom>
            <a:avLst/>
            <a:gdLst/>
            <a:ahLst/>
            <a:cxnLst/>
            <a:rect l="l" t="t" r="r" b="b"/>
            <a:pathLst>
              <a:path w="8554641" h="5438893">
                <a:moveTo>
                  <a:pt x="0" y="0"/>
                </a:moveTo>
                <a:lnTo>
                  <a:pt x="8554642" y="0"/>
                </a:lnTo>
                <a:lnTo>
                  <a:pt x="8554642" y="5438894"/>
                </a:lnTo>
                <a:lnTo>
                  <a:pt x="0" y="5438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54420" y="3815512"/>
            <a:ext cx="7235333" cy="2116904"/>
          </a:xfrm>
          <a:custGeom>
            <a:avLst/>
            <a:gdLst/>
            <a:ahLst/>
            <a:cxnLst/>
            <a:rect l="l" t="t" r="r" b="b"/>
            <a:pathLst>
              <a:path w="7235333" h="2116904">
                <a:moveTo>
                  <a:pt x="0" y="0"/>
                </a:moveTo>
                <a:lnTo>
                  <a:pt x="7235334" y="0"/>
                </a:lnTo>
                <a:lnTo>
                  <a:pt x="7235334" y="2116904"/>
                </a:lnTo>
                <a:lnTo>
                  <a:pt x="0" y="2116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111" t="-7013" r="-29680" b="-613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698" y="2891477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2"/>
                </a:lnTo>
                <a:lnTo>
                  <a:pt x="0" y="542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78304" y="4066852"/>
            <a:ext cx="6787564" cy="161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27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 TÔN VINH </a:t>
            </a:r>
          </a:p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27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NGỢI KHEN</a:t>
            </a:r>
          </a:p>
        </p:txBody>
      </p:sp>
    </p:spTree>
    <p:extLst>
      <p:ext uri="{BB962C8B-B14F-4D97-AF65-F5344CB8AC3E}">
        <p14:creationId xmlns:p14="http://schemas.microsoft.com/office/powerpoint/2010/main" val="15734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6547A5-472E-0B53-F1AB-7BA70BE3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9BF5C6-0AD7-4892-7CD7-E2A0C1707C6B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4F69F5-9429-9C8C-932B-DA359DFA1387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8A92971-09B9-8C9F-335C-46B76049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9465770-6583-8DB4-C06A-92C0FCFE9A35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 tôn 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ngợi khen danh Giê-xu toàn năng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0BB9A9C-E69D-1FC2-D509-82AD75F5D024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FFCC6A0-917A-B59C-A4B5-8380C767372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5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333A3-0C1E-0953-2CC1-1B4B8A78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9B73B1-737D-6D91-E9B1-32245A205F4A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F58EFB3-475D-5606-ED79-5737DCF76E1E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06356D4-E45A-4DD8-AB6D-CFD9CFE31C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099E89D-64F3-8EE6-DCAF-48EED441B9FA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lời hát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chúc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xướng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tạ ơn 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C6AD261-64E8-BE11-A9C3-ADDDE8A6ECD4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F09A92E-08C8-4AC5-ED7A-B4BF2718EAD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89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124921-0AA1-9D5D-64F9-345A4A09F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C0E42D-4B1D-B1ED-1CC0-E1B4E9118D8F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EE4EB3E-012C-1924-5897-E94CE3280C80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AF0ECE5-5EE5-D0DB-81D3-E3D88EA2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735AF42-14F7-A9CC-7B8F-55C406524C20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 tôn 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ngợi khen danh Giê-xu toàn năng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90D8322-6F57-D6B2-2D44-03E776826990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9E75573-A5AE-F004-586A-59E501F55345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6709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DAD11-B0DD-18AF-0CDF-E7D5ACDEB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DFDCD4-271E-67A0-A34F-57D674107BB3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7603F0-4732-339A-4BF7-7E28FB169DBD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A250F30-82C5-C16F-0100-4BE1B05422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9D2242F-F2B8-074F-D939-4B2D21B06749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lời hát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chúc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xướng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B57BFBB-7ECF-6E24-C4D8-310427BE726B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53BC0FB-2565-E382-F091-1624CC0D98F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2435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9E6FF9-73D5-5F04-EF54-62C8C3F0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D4B34C-EC0D-7E5F-FBC4-B1A639FAD479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84F9CD-3FD7-17F2-CDE2-AE39191FA5ED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9452895-1A1A-6284-11AA-96DEE2498C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560D51E-FBE2-24E5-FE0A-0134A0ABFF54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Giê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-xu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689A913-2496-0AF4-537C-EF9D30A3FA42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5D92206-D382-8DF3-243E-7F873CD842FB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075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A50BA-F394-720B-EEAB-B7B12C46A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99ABE0-686A-64FB-0B1F-409075D32F27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C3408F3-D3B3-CD9E-AD32-60439C0CCF63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FD68E67-76BB-F47F-9FFD-B5A6548E3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34872C8-8031-63A2-4B08-D54F68D9D28E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ngợi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khen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ca vang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1708A94-E8B8-BDCE-981E-CDE38001C9A2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AE8841-D042-E0C7-B2FB-C146816C4F4F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52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3E58C-E831-414B-ED1D-3AE7F449C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1CBF04-1080-8ACC-7294-B24BAABE76EF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A751A8-39FA-8192-061F-37D98E497F7B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3700530-7264-763E-6200-D29801D1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9A162BF-9DFB-74A9-3730-D9DEE8091194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D17E534-1F37-0AB3-8AF1-4B49540F2350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815F38-99FF-08B9-C288-D29387E8925F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30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2BF9EC-A7B0-7237-09E0-E00C1FE8C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8875CE-1530-569A-7976-096AAD28FFE8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8463204-AF2F-E4A9-77FD-272E239504BE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F05587-CFB4-8B67-A030-87BBFE5E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99D4082-5EBE-D600-0C4F-C06028F47E25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xướng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67E24A5-22F3-AA89-1CFF-6BCEA8567470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428C953-0DFD-2D98-2BB7-126A9D03262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333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44" r="-89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56875" y="4526731"/>
            <a:ext cx="12690828" cy="11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0"/>
              </a:lnSpc>
            </a:pP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8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ca!</a:t>
            </a:r>
          </a:p>
        </p:txBody>
      </p:sp>
      <p:sp>
        <p:nvSpPr>
          <p:cNvPr id="4" name="Freeform 4"/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5E30D-0A5A-A5F4-AFE2-DB43D8FE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C6C8B7-2238-A407-30CB-C9AB0649649D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2A02368-E893-ACFA-6F80-DCEE05201D3E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65B032-CBB8-E527-5246-5A477935D8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F8EB1AA-7411-28B1-4ED1-9F32D4C8E38A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Giê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-xu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4541E65-9308-810E-3764-0616DE833351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81E18D4-AD88-43F6-A71A-9D44E89787A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90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03ED2-4D55-7A23-3872-56B9CE025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7916ED-6CE5-0B59-4C3E-A56C84E7F45C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F66EFC-F5FC-7172-3BCE-D4D56F0903B4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EC749B9-0EDE-EBEB-64D0-DAC08437E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CAFAC6E-02A3-C00F-0391-C9235FAAD282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ngợi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khen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ca vang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168A8-6DE5-A1AC-E4B8-0128BB5B6452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E62C873-6B87-A48C-04CD-388B685AF48B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763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31023-37CD-AAEF-F493-762BFB388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022108-7E46-BD88-1AA3-2AED7C0B657E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06ABB2-CE57-F490-F87C-D523A4B4980F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71A8104-CF7E-FF90-AB02-630A685E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E5257F9-20E0-F754-C042-1F4BB376C7D5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C5641D2-3E9A-4652-9ED9-A7142EDA1DDE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FFBDA22-7FE1-A19D-1FA3-1599EF64D5DD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8473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1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98E38-45B1-346F-0AA2-7228BB8F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041A33-C191-C9D4-0F5D-CCA41C6D40D4}"/>
              </a:ext>
            </a:extLst>
          </p:cNvPr>
          <p:cNvSpPr/>
          <p:nvPr/>
        </p:nvSpPr>
        <p:spPr>
          <a:xfrm>
            <a:off x="-537352" y="3163824"/>
            <a:ext cx="4666859" cy="455019"/>
          </a:xfrm>
          <a:custGeom>
            <a:avLst/>
            <a:gdLst/>
            <a:ahLst/>
            <a:cxnLst/>
            <a:rect l="l" t="t" r="r" b="b"/>
            <a:pathLst>
              <a:path w="4666859" h="455019">
                <a:moveTo>
                  <a:pt x="0" y="0"/>
                </a:moveTo>
                <a:lnTo>
                  <a:pt x="4666858" y="0"/>
                </a:lnTo>
                <a:lnTo>
                  <a:pt x="4666858" y="455019"/>
                </a:lnTo>
                <a:lnTo>
                  <a:pt x="0" y="45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CF724A-2121-62E4-1BFD-111AB27121E1}"/>
              </a:ext>
            </a:extLst>
          </p:cNvPr>
          <p:cNvSpPr/>
          <p:nvPr/>
        </p:nvSpPr>
        <p:spPr>
          <a:xfrm flipH="1">
            <a:off x="14170666" y="7330586"/>
            <a:ext cx="4350648" cy="424188"/>
          </a:xfrm>
          <a:custGeom>
            <a:avLst/>
            <a:gdLst/>
            <a:ahLst/>
            <a:cxnLst/>
            <a:rect l="l" t="t" r="r" b="b"/>
            <a:pathLst>
              <a:path w="4350648" h="424188">
                <a:moveTo>
                  <a:pt x="4350648" y="0"/>
                </a:moveTo>
                <a:lnTo>
                  <a:pt x="0" y="0"/>
                </a:lnTo>
                <a:lnTo>
                  <a:pt x="0" y="424188"/>
                </a:lnTo>
                <a:lnTo>
                  <a:pt x="4350648" y="424188"/>
                </a:lnTo>
                <a:lnTo>
                  <a:pt x="43506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87AD393-7818-7AB9-63CE-11C52A2956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0035" y="6973845"/>
            <a:ext cx="2027931" cy="228445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6489728-3C66-5816-82B7-5B68F0C787F9}"/>
              </a:ext>
            </a:extLst>
          </p:cNvPr>
          <p:cNvSpPr txBox="1"/>
          <p:nvPr/>
        </p:nvSpPr>
        <p:spPr>
          <a:xfrm>
            <a:off x="4715498" y="4001700"/>
            <a:ext cx="12886702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xướng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310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310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D8C0E81-4C9D-4BA8-E599-6C6EF19BF2AC}"/>
              </a:ext>
            </a:extLst>
          </p:cNvPr>
          <p:cNvSpPr/>
          <p:nvPr/>
        </p:nvSpPr>
        <p:spPr>
          <a:xfrm>
            <a:off x="8962698" y="2621613"/>
            <a:ext cx="362604" cy="542211"/>
          </a:xfrm>
          <a:custGeom>
            <a:avLst/>
            <a:gdLst/>
            <a:ahLst/>
            <a:cxnLst/>
            <a:rect l="l" t="t" r="r" b="b"/>
            <a:pathLst>
              <a:path w="362604" h="542211">
                <a:moveTo>
                  <a:pt x="0" y="0"/>
                </a:moveTo>
                <a:lnTo>
                  <a:pt x="362604" y="0"/>
                </a:lnTo>
                <a:lnTo>
                  <a:pt x="362604" y="542211"/>
                </a:lnTo>
                <a:lnTo>
                  <a:pt x="0" y="542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C74C69F-1972-9A21-7150-89A4F41667EF}"/>
              </a:ext>
            </a:extLst>
          </p:cNvPr>
          <p:cNvSpPr/>
          <p:nvPr/>
        </p:nvSpPr>
        <p:spPr>
          <a:xfrm>
            <a:off x="16447703" y="8396566"/>
            <a:ext cx="811597" cy="861734"/>
          </a:xfrm>
          <a:custGeom>
            <a:avLst/>
            <a:gdLst/>
            <a:ahLst/>
            <a:cxnLst/>
            <a:rect l="l" t="t" r="r" b="b"/>
            <a:pathLst>
              <a:path w="811597" h="861734">
                <a:moveTo>
                  <a:pt x="0" y="0"/>
                </a:moveTo>
                <a:lnTo>
                  <a:pt x="811597" y="0"/>
                </a:lnTo>
                <a:lnTo>
                  <a:pt x="811597" y="861734"/>
                </a:lnTo>
                <a:lnTo>
                  <a:pt x="0" y="86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782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4501590-D52A-E253-D124-AA0306AFBDFE}"/>
              </a:ext>
            </a:extLst>
          </p:cNvPr>
          <p:cNvSpPr txBox="1"/>
          <p:nvPr/>
        </p:nvSpPr>
        <p:spPr>
          <a:xfrm>
            <a:off x="4100945" y="7429500"/>
            <a:ext cx="14020800" cy="230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800" noProof="0" dirty="0">
                <a:solidFill>
                  <a:schemeClr val="bg1"/>
                </a:solidFill>
                <a:cs typeface="Arial" panose="020B0604020202020204" pitchFamily="34" charset="0"/>
              </a:rPr>
              <a:t>LẠY CHÚA CON KHAO KHÁT NGÀI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F02E4-763C-D9B6-2DD5-78502F7FD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4418B-8E34-D21D-98CD-C400ADFC663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6CE1A1B-F860-AB58-B33C-2140F8370524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vi-VN" sz="8000" dirty="0">
                <a:solidFill>
                  <a:schemeClr val="bg1"/>
                </a:solidFill>
                <a:cs typeface="Arial" panose="020B0604020202020204" pitchFamily="34" charset="0"/>
              </a:rPr>
              <a:t>Lạy Chúa con khao khát 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69FEF-1412-635B-E492-D50A58897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2C6F1D2-D838-5F50-C6F8-1B6851A1C9B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5E97DD-E090-E192-31FD-A465F88C3B74}"/>
              </a:ext>
            </a:extLst>
          </p:cNvPr>
          <p:cNvSpPr txBox="1"/>
          <p:nvPr/>
        </p:nvSpPr>
        <p:spPr>
          <a:xfrm>
            <a:off x="6324600" y="5753100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B</a:t>
            </a:r>
            <a:r>
              <a:rPr lang="vi-VN" sz="8000" dirty="0">
                <a:solidFill>
                  <a:schemeClr val="bg1"/>
                </a:solidFill>
                <a:cs typeface="Arial" panose="020B0604020202020204" pitchFamily="34" charset="0"/>
              </a:rPr>
              <a:t>ằng trái tim chân thành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76E3-0FCA-A10F-FE43-CA21288B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F08234-DAB5-3BE5-0CC2-51212D8594C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C67F982-EDD9-B53D-559D-756379FF55CF}"/>
              </a:ext>
            </a:extLst>
          </p:cNvPr>
          <p:cNvSpPr txBox="1"/>
          <p:nvPr/>
        </p:nvSpPr>
        <p:spPr>
          <a:xfrm>
            <a:off x="6324600" y="5753100"/>
            <a:ext cx="119634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Đời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con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đây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dâng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trọn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lên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F113-A8EE-1AC8-176C-FAFD1EA3C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3036D5-419A-D028-5F8B-A501C67030C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9488C07-3489-94C7-29A5-5BEF86E2FDD4}"/>
              </a:ext>
            </a:extLst>
          </p:cNvPr>
          <p:cNvSpPr txBox="1"/>
          <p:nvPr/>
        </p:nvSpPr>
        <p:spPr>
          <a:xfrm>
            <a:off x="6324600" y="5753100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Lạy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Chúa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con khao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khát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Ngài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A8801-AAC8-E190-94BB-48E5D2FD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DCE74A-1F7B-3C8D-0E85-A70B018895C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49" t="-36549"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AD0800-20E3-FFB4-DF22-EF2E02C490B9}"/>
              </a:ext>
            </a:extLst>
          </p:cNvPr>
          <p:cNvSpPr txBox="1"/>
          <p:nvPr/>
        </p:nvSpPr>
        <p:spPr>
          <a:xfrm>
            <a:off x="6324600" y="5753100"/>
            <a:ext cx="119634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023"/>
              </a:lnSpc>
              <a:defRPr/>
            </a:pP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Bằng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hết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cả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thân</a:t>
            </a:r>
            <a:r>
              <a:rPr lang="en-US" sz="8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Arial" panose="020B0604020202020204" pitchFamily="34" charset="0"/>
              </a:rPr>
              <a:t>này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2292</Words>
  <Application>Microsoft Office PowerPoint</Application>
  <PresentationFormat>Custom</PresentationFormat>
  <Paragraphs>269</Paragraphs>
  <Slides>197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197</vt:i4>
      </vt:variant>
    </vt:vector>
  </HeadingPairs>
  <TitlesOfParts>
    <vt:vector size="202" baseType="lpstr">
      <vt:lpstr>Calibri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Aesthetic Lighthearted Simple Youth Church Presentation</dc:title>
  <cp:lastModifiedBy>luanpc</cp:lastModifiedBy>
  <cp:revision>28</cp:revision>
  <dcterms:created xsi:type="dcterms:W3CDTF">2006-08-16T00:00:00Z</dcterms:created>
  <dcterms:modified xsi:type="dcterms:W3CDTF">2024-02-03T09:17:56Z</dcterms:modified>
  <dc:identifier>DAF7WVtNx7Q</dc:identifier>
</cp:coreProperties>
</file>