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-06-2023)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ĐẤNG LẠ LÙNG</a:t>
            </a:r>
          </a:p>
        </p:txBody>
      </p:sp>
    </p:spTree>
    <p:extLst>
      <p:ext uri="{BB962C8B-B14F-4D97-AF65-F5344CB8AC3E}">
        <p14:creationId xmlns:p14="http://schemas.microsoft.com/office/powerpoint/2010/main" val="418870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5222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2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6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(CHO GIE-RU-SA-LEM VÀ VIỆT NAM)</a:t>
            </a:r>
          </a:p>
        </p:txBody>
      </p:sp>
    </p:spTree>
    <p:extLst>
      <p:ext uri="{BB962C8B-B14F-4D97-AF65-F5344CB8AC3E}">
        <p14:creationId xmlns:p14="http://schemas.microsoft.com/office/powerpoint/2010/main" val="122866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1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bình,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6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bình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1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0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6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9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2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05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8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8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75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1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5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121945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hiển vinh, Chúa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Hát chúc tôn danh Chúa.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Chúa Cha hiển vinh quyền oai.</a:t>
            </a:r>
          </a:p>
        </p:txBody>
      </p:sp>
    </p:spTree>
    <p:extLst>
      <p:ext uri="{BB962C8B-B14F-4D97-AF65-F5344CB8AC3E}">
        <p14:creationId xmlns:p14="http://schemas.microsoft.com/office/powerpoint/2010/main" val="239733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2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9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9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743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2023-06-03T17:49:10Z</dcterms:modified>
</cp:coreProperties>
</file>