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80" r:id="rId3"/>
    <p:sldId id="343" r:id="rId4"/>
    <p:sldId id="633" r:id="rId5"/>
    <p:sldId id="658" r:id="rId6"/>
    <p:sldId id="659" r:id="rId7"/>
    <p:sldId id="660" r:id="rId8"/>
    <p:sldId id="661" r:id="rId9"/>
    <p:sldId id="635" r:id="rId10"/>
    <p:sldId id="636" r:id="rId11"/>
    <p:sldId id="637" r:id="rId12"/>
    <p:sldId id="638" r:id="rId13"/>
    <p:sldId id="648" r:id="rId14"/>
    <p:sldId id="257" r:id="rId15"/>
    <p:sldId id="258" r:id="rId16"/>
    <p:sldId id="259" r:id="rId17"/>
    <p:sldId id="427" r:id="rId18"/>
    <p:sldId id="428" r:id="rId19"/>
    <p:sldId id="429" r:id="rId20"/>
    <p:sldId id="430" r:id="rId21"/>
    <p:sldId id="431" r:id="rId22"/>
    <p:sldId id="455" r:id="rId23"/>
    <p:sldId id="435" r:id="rId24"/>
    <p:sldId id="456" r:id="rId25"/>
    <p:sldId id="436" r:id="rId26"/>
    <p:sldId id="457" r:id="rId27"/>
    <p:sldId id="458" r:id="rId28"/>
    <p:sldId id="459" r:id="rId29"/>
    <p:sldId id="437" r:id="rId30"/>
    <p:sldId id="653" r:id="rId31"/>
    <p:sldId id="654" r:id="rId32"/>
    <p:sldId id="662" r:id="rId33"/>
    <p:sldId id="655" r:id="rId34"/>
    <p:sldId id="663" r:id="rId35"/>
    <p:sldId id="656" r:id="rId36"/>
    <p:sldId id="657" r:id="rId37"/>
    <p:sldId id="649" r:id="rId38"/>
    <p:sldId id="650" r:id="rId39"/>
    <p:sldId id="651" r:id="rId40"/>
    <p:sldId id="652" r:id="rId41"/>
    <p:sldId id="260" r:id="rId42"/>
    <p:sldId id="261" r:id="rId43"/>
    <p:sldId id="363" r:id="rId44"/>
    <p:sldId id="598" r:id="rId45"/>
    <p:sldId id="543" r:id="rId46"/>
    <p:sldId id="290" r:id="rId47"/>
    <p:sldId id="291" r:id="rId48"/>
    <p:sldId id="483" r:id="rId49"/>
    <p:sldId id="626" r:id="rId50"/>
    <p:sldId id="627" r:id="rId51"/>
    <p:sldId id="628" r:id="rId52"/>
    <p:sldId id="629" r:id="rId53"/>
    <p:sldId id="64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9" autoAdjust="0"/>
    <p:restoredTop sz="96120" autoAdjust="0"/>
  </p:normalViewPr>
  <p:slideViewPr>
    <p:cSldViewPr snapToGrid="0">
      <p:cViewPr varScale="1">
        <p:scale>
          <a:sx n="103" d="100"/>
          <a:sy n="103" d="100"/>
        </p:scale>
        <p:origin x="120" y="102"/>
      </p:cViewPr>
      <p:guideLst/>
    </p:cSldViewPr>
  </p:slideViewPr>
  <p:outlineViewPr>
    <p:cViewPr>
      <p:scale>
        <a:sx n="33" d="100"/>
        <a:sy n="33" d="100"/>
      </p:scale>
      <p:origin x="0" y="-2524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D980-437F-471D-A6D7-9DFF3CF23579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3741-4A97-4EEA-8791-DCACCEB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3741-4A97-4EEA-8791-DCACCEB99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(NGÀY 04-08-2024)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7730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Thờ phượng Ngài, tôn vinh Giê-xu</a:t>
            </a:r>
            <a:endParaRPr lang="en-US" sz="4000" b="1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3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Nào ta hãy hát xướng ngợi danh Giê-xu</a:t>
            </a:r>
            <a:endParaRPr lang="en-US" sz="4000" b="1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83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NISSI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Nissi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Nissi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nghèo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253068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Amen! Amen! Amen!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ta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Amen! Amen! Amen!</a:t>
            </a:r>
          </a:p>
        </p:txBody>
      </p:sp>
    </p:spTree>
    <p:extLst>
      <p:ext uri="{BB962C8B-B14F-4D97-AF65-F5344CB8AC3E}">
        <p14:creationId xmlns:p14="http://schemas.microsoft.com/office/powerpoint/2010/main" val="269391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BƯỚC VỚI CHÚA</a:t>
            </a:r>
          </a:p>
        </p:txBody>
      </p:sp>
    </p:spTree>
    <p:extLst>
      <p:ext uri="{BB962C8B-B14F-4D97-AF65-F5344CB8AC3E}">
        <p14:creationId xmlns:p14="http://schemas.microsoft.com/office/powerpoint/2010/main" val="95267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lối đi trên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Chúa,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tiếng ca rộn vang.</a:t>
            </a:r>
          </a:p>
        </p:txBody>
      </p:sp>
    </p:spTree>
    <p:extLst>
      <p:ext uri="{BB962C8B-B14F-4D97-AF65-F5344CB8AC3E}">
        <p14:creationId xmlns:p14="http://schemas.microsoft.com/office/powerpoint/2010/main" val="4068196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bầu trời mây ám với bóng tối.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 lối đi trần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đã quyết tiến bước với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Chúa không thay dời.</a:t>
            </a:r>
          </a:p>
        </p:txBody>
      </p:sp>
    </p:spTree>
    <p:extLst>
      <p:ext uri="{BB962C8B-B14F-4D97-AF65-F5344CB8AC3E}">
        <p14:creationId xmlns:p14="http://schemas.microsoft.com/office/powerpoint/2010/main" val="76753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là bạn thân.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mãi mãi với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không còn lo âu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tôi bước theo Ngài.</a:t>
            </a:r>
          </a:p>
        </p:txBody>
      </p:sp>
    </p:spTree>
    <p:extLst>
      <p:ext uri="{BB962C8B-B14F-4D97-AF65-F5344CB8AC3E}">
        <p14:creationId xmlns:p14="http://schemas.microsoft.com/office/powerpoint/2010/main" val="2762501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bầu trời mây ám với bóng tối.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 lối đi trần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đã quyết tiến bước với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Chúa không thay dời.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2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là bạn thân.</a:t>
            </a: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mãi mãi với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không còn lo âu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tôi bước theo Ngài.</a:t>
            </a:r>
          </a:p>
        </p:txBody>
      </p:sp>
    </p:spTree>
    <p:extLst>
      <p:ext uri="{BB962C8B-B14F-4D97-AF65-F5344CB8AC3E}">
        <p14:creationId xmlns:p14="http://schemas.microsoft.com/office/powerpoint/2010/main" val="1477118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 </a:t>
            </a: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 lối đi khổ nạn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 </a:t>
            </a: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 vững tin Ngài luôn</a:t>
            </a:r>
          </a:p>
        </p:txBody>
      </p:sp>
    </p:spTree>
    <p:extLst>
      <p:ext uri="{BB962C8B-B14F-4D97-AF65-F5344CB8AC3E}">
        <p14:creationId xmlns:p14="http://schemas.microsoft.com/office/powerpoint/2010/main" val="4002299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đường đời gai vướng mắc chắn lối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Dẫu bước đi buồn đau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đã quyết tiến bước với Chúa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dẫn đưa trọn đời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97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không còn sợ chi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dẫn lối bước tôi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bao đường gian nguy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tôi vẫn an bình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vi-VN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07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 lối đi khổ nạn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 vững tin Ngài luôn</a:t>
            </a:r>
          </a:p>
        </p:txBody>
      </p:sp>
    </p:spTree>
    <p:extLst>
      <p:ext uri="{BB962C8B-B14F-4D97-AF65-F5344CB8AC3E}">
        <p14:creationId xmlns:p14="http://schemas.microsoft.com/office/powerpoint/2010/main" val="3368822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đường đời gai vướng mắc chắn lối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Dẫu bước đi buồn đau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đã quyết tiến bước với Chúa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dẫn đưa trọn đời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25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không còn sợ chi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dẫn lối bước tôi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bao đường gian nguy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tôi vẫn an bình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vi-VN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23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đường đời gai vướng mắc chắn lối </a:t>
            </a: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 bước đi buồn đau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đã quyết tiến bước với Chúa</a:t>
            </a: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Chúa dẫn đưa trọn đời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1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Ngài thăng thiên ngồi bên hữu Đức Chúa Trời Toàn Năng, là Cha.</a:t>
            </a:r>
          </a:p>
          <a:p>
            <a:endParaRPr lang="en-US" sz="3600" b="1"/>
          </a:p>
          <a:p>
            <a:r>
              <a:rPr lang="en-US" sz="3600" b="1"/>
              <a:t>Từ đó Ngài sẽ trở lại để xét đoán kẻ sống và kẻ chết.</a:t>
            </a:r>
          </a:p>
          <a:p>
            <a:endParaRPr lang="en-US" sz="3600" b="1"/>
          </a:p>
          <a:p>
            <a:r>
              <a:rPr lang="en-US" sz="3600" b="1"/>
              <a:t>Tôi tin Thánh Linh</a:t>
            </a:r>
          </a:p>
          <a:p>
            <a:endParaRPr lang="en-US" sz="3600" b="1"/>
          </a:p>
          <a:p>
            <a:r>
              <a:rPr lang="en-US" sz="3600" b="1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THAY LÀ CHÚA TA</a:t>
            </a:r>
          </a:p>
        </p:txBody>
      </p:sp>
    </p:spTree>
    <p:extLst>
      <p:ext uri="{BB962C8B-B14F-4D97-AF65-F5344CB8AC3E}">
        <p14:creationId xmlns:p14="http://schemas.microsoft.com/office/powerpoint/2010/main" val="1325194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Ngời sáng vinh quang trời cao. Thật Chúa oai nghiêm dường bao.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muôn loài ca tụng Chúa,muôn loài ca tụng Chúa</a:t>
            </a:r>
          </a:p>
        </p:txBody>
      </p:sp>
    </p:spTree>
    <p:extLst>
      <p:ext uri="{BB962C8B-B14F-4D97-AF65-F5344CB8AC3E}">
        <p14:creationId xmlns:p14="http://schemas.microsoft.com/office/powerpoint/2010/main" val="3073217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 lấy vinh quang rạng soi, kìa bóng đêm xa lìa ngay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run sợ khi Ngài nói run sợ khi Ngài nói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21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Chúa không bao giờ thay, thời khắc trong tay Ngài nay.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ban đầu đến ngày cuối, từ ban đầu đến ngày cuối</a:t>
            </a:r>
          </a:p>
        </p:txBody>
      </p:sp>
    </p:spTree>
    <p:extLst>
      <p:ext uri="{BB962C8B-B14F-4D97-AF65-F5344CB8AC3E}">
        <p14:creationId xmlns:p14="http://schemas.microsoft.com/office/powerpoint/2010/main" val="4264059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 nhất Ba ngôi thượng thiên là Chúa Cha, Linh cùng Con.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 Ngài, ôi mạnh thay, vì yêu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đành mang thập giá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82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thay là Chúa ta, hát lên câu suy tôn ngợi Chúa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nước hoan ca tung hô vì Chúa thật tuyệt thay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21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693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VUA CHÍ CAO</a:t>
            </a:r>
          </a:p>
        </p:txBody>
      </p:sp>
    </p:spTree>
    <p:extLst>
      <p:ext uri="{BB962C8B-B14F-4D97-AF65-F5344CB8AC3E}">
        <p14:creationId xmlns:p14="http://schemas.microsoft.com/office/powerpoint/2010/main" val="4248958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273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ca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-xu.</a:t>
            </a:r>
          </a:p>
        </p:txBody>
      </p:sp>
    </p:spTree>
    <p:extLst>
      <p:ext uri="{BB962C8B-B14F-4D97-AF65-F5344CB8AC3E}">
        <p14:creationId xmlns:p14="http://schemas.microsoft.com/office/powerpoint/2010/main" val="391918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067B2D-B4CD-2452-AC04-4D6B1D0076FF}"/>
              </a:ext>
            </a:extLst>
          </p:cNvPr>
          <p:cNvSpPr txBox="1"/>
          <p:nvPr/>
        </p:nvSpPr>
        <p:spPr>
          <a:xfrm>
            <a:off x="1" y="165352"/>
            <a:ext cx="121920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4</a:t>
            </a:r>
            <a:r>
              <a:rPr lang="en-US" sz="6600"/>
              <a:t>Đấng ngự trên trời sẽ cười,</a:t>
            </a:r>
          </a:p>
          <a:p>
            <a:r>
              <a:rPr lang="en-US" sz="6600"/>
              <a:t>   Chúa sẽ chế nhạo chúng.</a:t>
            </a:r>
          </a:p>
          <a:p>
            <a:endParaRPr lang="en-US" sz="66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pPr algn="ctr"/>
            <a:r>
              <a:rPr lang="en-US" sz="3200">
                <a:solidFill>
                  <a:srgbClr val="FF0000"/>
                </a:solidFill>
              </a:rPr>
              <a:t>Thi-Thiên ( 2:4 )</a:t>
            </a:r>
          </a:p>
        </p:txBody>
      </p:sp>
    </p:spTree>
    <p:extLst>
      <p:ext uri="{BB962C8B-B14F-4D97-AF65-F5344CB8AC3E}">
        <p14:creationId xmlns:p14="http://schemas.microsoft.com/office/powerpoint/2010/main" val="4278240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5965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6403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3021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81CC-6707-360F-53EC-7B096776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11D803-A64D-97DD-6A53-F74A2A22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324346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B7F-F6E8-4150-622A-1EE2F58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10700" dirty="0" err="1">
                <a:solidFill>
                  <a:srgbClr val="FF0000"/>
                </a:solidFill>
              </a:rPr>
              <a:t>Thi</a:t>
            </a:r>
            <a:r>
              <a:rPr lang="en-US" sz="10700" dirty="0">
                <a:solidFill>
                  <a:srgbClr val="FF0000"/>
                </a:solidFill>
              </a:rPr>
              <a:t> </a:t>
            </a:r>
            <a:r>
              <a:rPr lang="en-US" sz="10700" dirty="0" err="1">
                <a:solidFill>
                  <a:srgbClr val="FF0000"/>
                </a:solidFill>
              </a:rPr>
              <a:t>Thiên</a:t>
            </a:r>
            <a:r>
              <a:rPr lang="en-US" sz="10700" dirty="0">
                <a:solidFill>
                  <a:srgbClr val="FF0000"/>
                </a:solidFill>
              </a:rPr>
              <a:t> 138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Con sẽ hết lòng cảm tạ Chúa,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Ca ngợi Chúa trước mặt các thần.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Con sẽ hướng về đền thánh của Chúa mà thờ lạy,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Cảm tạ danh Chúa vì lòng nhân từ và đức thành tín của Ngài.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Vì Chúa đã làm cho lời Chúa và danh Chúa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Được tôn cao hơn tất cả.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ngày con kêu cầu, Chúa đáp lời,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Giục lòng con can đảm và mạnh mẽ.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Đức Giê-hô-va, các vua thế gian sẽ ca ngợi Ngài,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họ đã nghe những lời từ miệng Ngài.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8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THAY SỰ THÀNH TÍN CHÚA</a:t>
            </a:r>
          </a:p>
        </p:txBody>
      </p:sp>
    </p:spTree>
    <p:extLst>
      <p:ext uri="{BB962C8B-B14F-4D97-AF65-F5344CB8AC3E}">
        <p14:creationId xmlns:p14="http://schemas.microsoft.com/office/powerpoint/2010/main" val="17808480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Phải, họ sẽ ca tụng về đường lối Đức Giê-hô-va,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vinh quang vĩ đại của Đức Giê-hô-va.</a:t>
            </a:r>
          </a:p>
        </p:txBody>
      </p:sp>
    </p:spTree>
    <p:extLst>
      <p:ext uri="{BB962C8B-B14F-4D97-AF65-F5344CB8AC3E}">
        <p14:creationId xmlns:p14="http://schemas.microsoft.com/office/powerpoint/2010/main" val="2017627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Mặc dù Đức Giê-hô-va là cao cả, Ngài cũng đoái thương những người thấp hèn;</a:t>
            </a:r>
            <a:endParaRPr lang="en-US" sz="6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Nhưng từ xa, Ngài đã nhận biết kẻ kiêu ngạo rồi.</a:t>
            </a:r>
          </a:p>
        </p:txBody>
      </p:sp>
    </p:spTree>
    <p:extLst>
      <p:ext uri="{BB962C8B-B14F-4D97-AF65-F5344CB8AC3E}">
        <p14:creationId xmlns:p14="http://schemas.microsoft.com/office/powerpoint/2010/main" val="26678360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Dù con đi giữa gian truân,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Chúa cũng gìn giữ mạng sống con;</a:t>
            </a:r>
            <a:endParaRPr lang="en-US" sz="66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Ngài giơ tay ra chống trả cơn giận của kẻ thù con,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Và tay phải Ngài giải cứu con.</a:t>
            </a:r>
          </a:p>
        </p:txBody>
      </p:sp>
    </p:spTree>
    <p:extLst>
      <p:ext uri="{BB962C8B-B14F-4D97-AF65-F5344CB8AC3E}">
        <p14:creationId xmlns:p14="http://schemas.microsoft.com/office/powerpoint/2010/main" val="26299117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Đức Giê-hô-va sẽ hoàn thành mọi việc thuộc về con.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Lạy Đức Giê-hô-va, lòng nhân từ Ngài còn đến đời đời;</a:t>
            </a:r>
            <a:endParaRPr lang="en-US" sz="6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Xin đừng bỏ công việc của tay Ngài!</a:t>
            </a:r>
          </a:p>
          <a:p>
            <a:pPr marL="0" indent="0" algn="ctr">
              <a:buNone/>
            </a:pPr>
            <a:endParaRPr lang="vi-VN" sz="6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5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 thay sự thành tín Chúa, Mọi vinh quang rạng soi nơi Cha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Chúa thật tuyệt vời thay. Ngài giải phóng tâm con tự do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Niềm hi vọng nơi Chúa Thánh, đời con đây nguyện dâng lên Cha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Cảm tạ Chúa cuộc đời Ngài ban. Lòng con hướng về Ngài Giê-xu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8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Hát xướng tôn vinh sự nhân từ Chúa. Chẳng có chi ngăn con xa cách Cha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Mọi điều trong con chúc tán, Tôn cao Danh Ngài Giê-xu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Từ nơi con cảm tạ Danh Ngài.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Muôn đời sau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13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CHÚC TÔN VUA VINH HIỂN</a:t>
            </a:r>
          </a:p>
        </p:txBody>
      </p:sp>
    </p:spTree>
    <p:extLst>
      <p:ext uri="{BB962C8B-B14F-4D97-AF65-F5344CB8AC3E}">
        <p14:creationId xmlns:p14="http://schemas.microsoft.com/office/powerpoint/2010/main" val="839760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1398</Words>
  <Application>Microsoft Office PowerPoint</Application>
  <PresentationFormat>Widescreen</PresentationFormat>
  <Paragraphs>236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Thi Thiên 138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HOI THANH VUI MUNG</cp:lastModifiedBy>
  <cp:revision>145</cp:revision>
  <dcterms:created xsi:type="dcterms:W3CDTF">2022-02-21T03:27:55Z</dcterms:created>
  <dcterms:modified xsi:type="dcterms:W3CDTF">2024-08-03T02:51:56Z</dcterms:modified>
</cp:coreProperties>
</file>