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81" r:id="rId36"/>
    <p:sldId id="282" r:id="rId37"/>
    <p:sldId id="28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-09-2022)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Đa-Vít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9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227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TRÊN MUÔN VUA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(x2)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TỪ CÕI LÒNG SÂU THẲM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1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Làm mọi lòng tươi </a:t>
            </a:r>
            <a:r>
              <a:rPr lang="vi-VN" sz="4000" dirty="0" smtClean="0">
                <a:cs typeface="Arial" panose="020B0604020202020204" pitchFamily="34" charset="0"/>
              </a:rPr>
              <a:t>mới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1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Ban nước sống tưới mát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Đưa hồn linh chúng con đến với </a:t>
            </a:r>
            <a:r>
              <a:rPr lang="vi-VN" sz="4000" dirty="0" smtClean="0">
                <a:cs typeface="Arial" panose="020B0604020202020204" pitchFamily="34" charset="0"/>
              </a:rPr>
              <a:t>Cha</a:t>
            </a:r>
            <a:endParaRPr lang="vi-VN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38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Hỡi Chúa, xin Chúa khiến cho mỗi lòng hiệp nhất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Đến với Chúa với tấm lòng vỡ tan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Đến với Chúa với tấm lòng biết </a:t>
            </a:r>
            <a:r>
              <a:rPr lang="vi-VN" sz="4000" dirty="0" smtClean="0">
                <a:cs typeface="Arial" panose="020B0604020202020204" pitchFamily="34" charset="0"/>
              </a:rPr>
              <a:t>ơn</a:t>
            </a:r>
            <a:endParaRPr lang="vi-VN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0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MỘT CHÚA THÁNH LINH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4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12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58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111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1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7997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48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Thập giá Chúa xưa chịu khổ hình, đồ đệ,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Phụ Thân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xa lánh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252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50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bánh nhớ thân Ngài vỡ rồi, thật vì tội ta nên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8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917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1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Chúa thứ tha mọi lỗi lầm, từng phạm điều Cha răn cấm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Nguy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ệ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lấy huyết bôi sạch cả đây, cho xứng đáng dự tiệc này.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20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45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Tiệc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hánh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nhắc ta ngày phước hạnh, ngày dự tiệc Chiên Con Thánh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46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30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382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80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8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53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TÔI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9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756</Words>
  <Application>Microsoft Office PowerPoint</Application>
  <PresentationFormat>Widescreen</PresentationFormat>
  <Paragraphs>130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5</cp:revision>
  <dcterms:created xsi:type="dcterms:W3CDTF">2022-03-12T15:52:35Z</dcterms:created>
  <dcterms:modified xsi:type="dcterms:W3CDTF">2022-09-03T12:23:20Z</dcterms:modified>
</cp:coreProperties>
</file>