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261" r:id="rId3"/>
    <p:sldId id="262" r:id="rId4"/>
    <p:sldId id="260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769F03-87ED-4BF2-8946-E01A02CD1333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66ED09-7340-497C-9BA9-4724BBC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74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6ED09-7340-497C-9BA9-4724BBC56D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356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92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29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132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70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8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87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754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80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48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89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423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41610-8228-43D2-BE15-8AF9187EC9AE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6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</a:t>
            </a:r>
          </a:p>
          <a:p>
            <a:pPr marL="0" indent="0" algn="ctr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 CHỊ EM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TÌNH YÊU CỨU CHÚA JESUS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ĐẾN THAM DỰ BUỔI THỜ PHƯỢNG</a:t>
            </a:r>
          </a:p>
          <a:p>
            <a:pPr marL="0" indent="0" algn="ctr"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b="1" smtClean="0">
                <a:latin typeface="Arial" panose="020B0604020202020204" pitchFamily="34" charset="0"/>
                <a:cs typeface="Arial" panose="020B0604020202020204" pitchFamily="34" charset="0"/>
              </a:rPr>
              <a:t>NGÀY </a:t>
            </a:r>
            <a:r>
              <a:rPr lang="en-US" sz="1800" b="1" smtClean="0"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r>
              <a:rPr lang="en-US" sz="1800" b="1" smtClean="0">
                <a:latin typeface="Arial" panose="020B0604020202020204" pitchFamily="34" charset="0"/>
                <a:cs typeface="Arial" panose="020B0604020202020204" pitchFamily="34" charset="0"/>
              </a:rPr>
              <a:t>-12-2022)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91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Hòa thanh ca xướng chúc câu an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bình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cs typeface="Arial" panose="020B0604020202020204" pitchFamily="34" charset="0"/>
              </a:rPr>
              <a:t>Giê-xu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cs typeface="Arial" panose="020B0604020202020204" pitchFamily="34" charset="0"/>
              </a:rPr>
              <a:t>đến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cs typeface="Arial" panose="020B0604020202020204" pitchFamily="34" charset="0"/>
              </a:rPr>
              <a:t>cứu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cs typeface="Arial" panose="020B0604020202020204" pitchFamily="34" charset="0"/>
              </a:rPr>
              <a:t>anh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tôi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Hòa thanh ca xướng chúc câu </a:t>
            </a: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an </a:t>
            </a:r>
            <a:r>
              <a:rPr lang="en-US" sz="40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bình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cs typeface="Arial" panose="020B0604020202020204" pitchFamily="34" charset="0"/>
              </a:rPr>
              <a:t>Giê-xu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cs typeface="Arial" panose="020B0604020202020204" pitchFamily="34" charset="0"/>
              </a:rPr>
              <a:t>đến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cs typeface="Arial" panose="020B0604020202020204" pitchFamily="34" charset="0"/>
              </a:rPr>
              <a:t>cứu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cs typeface="Arial" panose="020B0604020202020204" pitchFamily="34" charset="0"/>
              </a:rPr>
              <a:t>tôi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cs typeface="Arial" panose="020B0604020202020204" pitchFamily="34" charset="0"/>
              </a:rPr>
              <a:t>bạn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802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Nô-en vui tươi, Nô-en vui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tươi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V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à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một năm mới phước hạnh bình an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756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GIÁNG SINH ĐÃ VỀ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461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Mừng Chúa sinh ra đời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Mừng Chúa đã đến rồi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Ngài đã đến đem theo những ước mơ cho đời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483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Mừng Giáng sinh an bình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Hạnh phúc cho muôn nhà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Cùng với bao thắm tình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Ngài đã đến đem ơn thánh muôn dân thanh bình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628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Muôn sao lung linh an vui đầy lòng người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Đêm đông an vui yêu thương tràn cuộc đời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Cha ban đêm nay muôn thiên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thần</a:t>
            </a: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tuyệt</a:t>
            </a: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vời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M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ừng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đón Chúa sinh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ra</a:t>
            </a: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 c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ùng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ca vang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1208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Nào đến trong tiếng cười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Cùng hát cho muôn người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Mừng Chúa đã đến rồi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Ngài đã đến đem ân phước ban cho muôn người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8045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Mừng Giáng sinh an bình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Hạnh phúc cho muôn nhà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Cùng với bao thắm tình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Ngài đã đến đem ơn thánh muôn dân thanh bình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630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Muôn sao lung linh an vui đầy lòng người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Đêm đông an vui yêu thương tràn cuộc đời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Cha ban đêm nay muôn thiên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thần</a:t>
            </a: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tuyệt</a:t>
            </a: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vời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M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ừng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đón Chúa sinh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ra</a:t>
            </a: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 c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ùng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ca vang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5522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PHƯỚC CHO NHÂN LOẠI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799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31795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1. Phước cho nhân loại! Chúa ta ra đời: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Trần gian nghinh Vua vô đối;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Kíp mở cửa lòng tiếp rước Con Trời,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502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Bầu trời vạn vật hòa thinh,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Bầu trời vạn vật hòa thinh.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Trời đất xướng ca kính tôn Vua mình.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7267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2. Phước cho nhân loại! Chúa nay cai trị: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Muôn dân âu ca hoan hỉ,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Hải đảo, sơn hà trỗi bản ca thì,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5870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Đồng hòa vận điệu mừng vui,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Đồng hòa vận điệu mừng vui,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Hòa khúc thánh ca hỉ hân muôn đời.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7779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3. Chúa đến tiêu diệt ác khiên bệnh tật,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Tật lê không sinh trên đất;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Chúa đến đem lại suối phước chân thật,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6015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Tràn ngập mọi vùng họa ương,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Tràn ngập mọi vùng họa ương,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Nguyền rủa biến ra phước âm thiên thượng.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2873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Lòng đại từ Ngài lạ thay!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Lòng đại từ Ngài lạ thay!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Từ ái Chúa ta cổ kim ai tày.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2286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CHÚA VÀO ĐỜI</a:t>
            </a:r>
          </a:p>
        </p:txBody>
      </p:sp>
    </p:spTree>
    <p:extLst>
      <p:ext uri="{BB962C8B-B14F-4D97-AF65-F5344CB8AC3E}">
        <p14:creationId xmlns:p14="http://schemas.microsoft.com/office/powerpoint/2010/main" val="13115731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Trần gian tăm tối, tìm đâu thấy niềm vui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Sầu tràn muôn nơi, khơi đớn đau lòng người.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Chúa đem đến môi cười – sầu đau khuất xa rồi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Khắp nơi mừng vui!  Từ khi Chúa vào đời.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9357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Lòng người cô đơn tìm đâu thấy tình thương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Hận thù ghen ghét xâm chiếm bao tâm hồn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Chúa đem đến cho người – tình thương rất tuyệt vời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Khắp nơi mừng vui!  Từ khi Chúa vào đời.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952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87995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Đời người gian nan tìm đâu thấy bình an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Hận thù ghen ghét xâm chiếm bao tâm hồn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Chúa đem đến hy vọng – tình thương thắm muôn lòng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Khắp nơi mừng vui!  Từ khi Chúa vào đời.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3415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Từ trời xa xôi, Giê-xu đến tìm người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Ngài ban tươi mới thay thế bao ngậm ngùi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Chúa tha hết muôn tội – làm êm ấm tim người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Khắp nơi mừng vui!  Từ khi Chúa vào đời.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4379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Trần gian tăm tối, tìm đâu thấy niềm vui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Sầu tràn muôn nơi, khơi đớn đau lòng người.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Chúa đem đến môi cười – sầu đau khuất xa rồi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Khắp nơi mừng vui!  Từ khi Chúa vào đời.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7407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HUYỀN DIỆU ĐÊM THÁNH</a:t>
            </a:r>
          </a:p>
        </p:txBody>
      </p:sp>
    </p:spTree>
    <p:extLst>
      <p:ext uri="{BB962C8B-B14F-4D97-AF65-F5344CB8AC3E}">
        <p14:creationId xmlns:p14="http://schemas.microsoft.com/office/powerpoint/2010/main" val="6470853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Huyền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diệu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đêm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nay,muôn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rạng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ngời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trần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227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chemeClr val="bg1"/>
                </a:solidFill>
                <a:cs typeface="Arial" panose="020B0604020202020204" pitchFamily="34" charset="0"/>
              </a:rPr>
              <a:t>Huyền dịu thay đêm nay, con trời giáng sinh làm người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chemeClr val="bg1"/>
                </a:solidFill>
                <a:cs typeface="Arial" panose="020B0604020202020204" pitchFamily="34" charset="0"/>
              </a:rPr>
              <a:t>Ngài vào dương thế đem nguồn phước ân cho người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chemeClr val="bg1"/>
                </a:solidFill>
                <a:cs typeface="Arial" panose="020B0604020202020204" pitchFamily="34" charset="0"/>
              </a:rPr>
              <a:t>Mọi buồn lo trong tôi từ nay đã khuất xa rồi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chemeClr val="bg1"/>
                </a:solidFill>
                <a:cs typeface="Arial" panose="020B0604020202020204" pitchFamily="34" charset="0"/>
              </a:rPr>
              <a:t>Vì Chúa đến mang niềm vui cho lòng tươi mới</a:t>
            </a:r>
          </a:p>
        </p:txBody>
      </p:sp>
    </p:spTree>
    <p:extLst>
      <p:ext uri="{BB962C8B-B14F-4D97-AF65-F5344CB8AC3E}">
        <p14:creationId xmlns:p14="http://schemas.microsoft.com/office/powerpoint/2010/main" val="6805104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chemeClr val="bg1"/>
                </a:solidFill>
                <a:cs typeface="Arial" panose="020B0604020202020204" pitchFamily="34" charset="0"/>
              </a:rPr>
              <a:t>Hát mừng chúa Giê-xu vừa ra đời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chemeClr val="bg1"/>
                </a:solidFill>
                <a:cs typeface="Arial" panose="020B0604020202020204" pitchFamily="34" charset="0"/>
              </a:rPr>
              <a:t>Ngài đến mang cho niềm hi vọng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chemeClr val="bg1"/>
                </a:solidFill>
                <a:cs typeface="Arial" panose="020B0604020202020204" pitchFamily="34" charset="0"/>
              </a:rPr>
              <a:t>Cho khắp muôn dân được sống an vui</a:t>
            </a:r>
          </a:p>
        </p:txBody>
      </p:sp>
    </p:spTree>
    <p:extLst>
      <p:ext uri="{BB962C8B-B14F-4D97-AF65-F5344CB8AC3E}">
        <p14:creationId xmlns:p14="http://schemas.microsoft.com/office/powerpoint/2010/main" val="165579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chemeClr val="bg1"/>
                </a:solidFill>
                <a:cs typeface="Arial" panose="020B0604020202020204" pitchFamily="34" charset="0"/>
              </a:rPr>
              <a:t>Nào ta hát mừng Chúa giáng sinh làm con người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chemeClr val="bg1"/>
                </a:solidFill>
                <a:cs typeface="Arial" panose="020B0604020202020204" pitchFamily="34" charset="0"/>
              </a:rPr>
              <a:t>Ngài đến xóa đi mọi lo âu, và Chúa đến đem tình yêu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chemeClr val="bg1"/>
                </a:solidFill>
                <a:cs typeface="Arial" panose="020B0604020202020204" pitchFamily="34" charset="0"/>
              </a:rPr>
              <a:t>Cho người hôm nay.</a:t>
            </a:r>
          </a:p>
        </p:txBody>
      </p:sp>
    </p:spTree>
    <p:extLst>
      <p:ext uri="{BB962C8B-B14F-4D97-AF65-F5344CB8AC3E}">
        <p14:creationId xmlns:p14="http://schemas.microsoft.com/office/powerpoint/2010/main" val="31947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849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TIỆC THÁNH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867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Nội dung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741576" y="1825624"/>
            <a:ext cx="8450424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1. Chào hỏi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 Học câu Kinh Thánh gốc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3. Cầu nguyện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4. Hát Thánh ca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5. Đọc Kinh Thánh đối đáp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6. Chào mừng và thông báo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7. Chia sẻ ơn phước và làm chứng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8. Dâng hiến và cầu nguyện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9. Giảng luận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10. Cầu nguyện chúc phước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36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Tiệc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sứ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264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50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Thập giá Chúa xưa chịu khổ hình, đồ đệ,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Phụ Thân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xa lánh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Nhục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nhã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đớn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thở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giọt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tràn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113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2053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Cầm bánh nhớ thân Ngài vỡ rồi, thật vì tội ta nên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nỗi</a:t>
            </a: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Cầm chén nhắc ta giọt huyết rơi, ban giá cứu chuộc mọi người.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7949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2103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Lạy Chúa thứ tha mọi lỗi lầm, từng phạm điều Cha răn cấm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Nguy</a:t>
            </a: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ệ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n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lấy huyết bôi sạch cả đây, cho xứng đáng dự tiệc này.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9499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0898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Tiệc </a:t>
            </a: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T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hánh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nhắc ta ngày phước hạnh, ngày dự tiệc Chiên Con Thánh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Lòng nóng nảy trông Ngài tái lâm, chung kết cõi đời lạc lầm.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274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21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 NOEL LẠI VỀ</a:t>
            </a:r>
          </a:p>
        </p:txBody>
      </p:sp>
    </p:spTree>
    <p:extLst>
      <p:ext uri="{BB962C8B-B14F-4D97-AF65-F5344CB8AC3E}">
        <p14:creationId xmlns:p14="http://schemas.microsoft.com/office/powerpoint/2010/main" val="223280949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CA DÂNG HIẾN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293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 Cha xin hãy cho con được dâng hiến lên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Cha đã ban cho và con luôn nhớ ơn Cha.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Cha thêm bội phần mọi điều con hiến dâng.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con ước mong dâng Ngài suốt cả đời con.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191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Ô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Nô-en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lại về, để nụ cười nở trên môi thật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tươi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giọng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khắp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Hòa thanh ca xướng chúc câu an bình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343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Vì</a:t>
            </a: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cs typeface="Arial" panose="020B0604020202020204" pitchFamily="34" charset="0"/>
              </a:rPr>
              <a:t>đến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cs typeface="Arial" panose="020B0604020202020204" pitchFamily="34" charset="0"/>
              </a:rPr>
              <a:t>cứu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cs typeface="Arial" panose="020B0604020202020204" pitchFamily="34" charset="0"/>
              </a:rPr>
              <a:t>anh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tôi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Hòa thanh ca xướng chúc câu an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bình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909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Nô-en vui tươi, Nô-en vui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tươi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V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à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một năm mới phước hạnh bình an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748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Bóng tối đã lùi đi, nhường lại ánh sáng cho Vua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Giê-xu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Khắp thế giới mừng vui, Ngài lau nước mắt những ai buồn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đau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132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1242</Words>
  <Application>Microsoft Office PowerPoint</Application>
  <PresentationFormat>Widescreen</PresentationFormat>
  <Paragraphs>201</Paragraphs>
  <Slides>51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Nội dung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LeVanLuan</dc:creator>
  <cp:lastModifiedBy>Admin</cp:lastModifiedBy>
  <cp:revision>9</cp:revision>
  <dcterms:created xsi:type="dcterms:W3CDTF">2022-03-12T15:52:35Z</dcterms:created>
  <dcterms:modified xsi:type="dcterms:W3CDTF">2022-12-03T17:16:47Z</dcterms:modified>
</cp:coreProperties>
</file>