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9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05-02-2023)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3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6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0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1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81899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334997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dấu con nơi cánh tay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phủ con nhờ bóng thiêng Cha quyền năng.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8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khiếp kinh sóng gió vây quanh,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Chúa dắt đưa vượt qua bão tố.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thánh hiển vinh Vua trên dương gian,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vững long vì biết Cha bên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1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5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ước nguyện nương náu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 làm vững tin con cậy trông.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2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XIN ĐẾN ĐỤNG CHẠM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ơi! Xin đến chạm long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con khao khát Cha dường bao.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linh hồn con khát khao tình Cha,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cho con chạm đến Cha từ nhân.</a:t>
            </a:r>
          </a:p>
        </p:txBody>
      </p:sp>
    </p:spTree>
    <p:extLst>
      <p:ext uri="{BB962C8B-B14F-4D97-AF65-F5344CB8AC3E}">
        <p14:creationId xmlns:p14="http://schemas.microsoft.com/office/powerpoint/2010/main" val="113500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Thần Chúa là nỗi khát khao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Chúa là lửa sưởi ấm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lời Chúa làm cho con được sống lại.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lời Chúa ban cho con niềm vui.</a:t>
            </a:r>
          </a:p>
        </p:txBody>
      </p:sp>
    </p:spTree>
    <p:extLst>
      <p:ext uri="{BB962C8B-B14F-4D97-AF65-F5344CB8AC3E}">
        <p14:creationId xmlns:p14="http://schemas.microsoft.com/office/powerpoint/2010/main" val="287806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5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93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2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cs typeface="Arial" panose="020B0604020202020204" pitchFamily="34" charset="0"/>
              </a:rPr>
              <a:t>Phụ Thân </a:t>
            </a:r>
            <a:r>
              <a:rPr lang="vi-VN" sz="4000" dirty="0"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06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CHÁY LÊN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7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Nguy</a:t>
            </a:r>
            <a:r>
              <a:rPr lang="en-US" sz="4000" dirty="0" smtClean="0">
                <a:cs typeface="Arial" panose="020B0604020202020204" pitchFamily="34" charset="0"/>
              </a:rPr>
              <a:t>ệ</a:t>
            </a:r>
            <a:r>
              <a:rPr lang="vi-VN" sz="4000" dirty="0" smtClean="0">
                <a:cs typeface="Arial" panose="020B0604020202020204" pitchFamily="34" charset="0"/>
              </a:rPr>
              <a:t>n </a:t>
            </a:r>
            <a:r>
              <a:rPr lang="vi-VN" sz="4000" dirty="0"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1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67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cs typeface="Arial" panose="020B0604020202020204" pitchFamily="34" charset="0"/>
              </a:rPr>
              <a:t>T</a:t>
            </a:r>
            <a:r>
              <a:rPr lang="vi-VN" sz="4000" dirty="0" smtClean="0">
                <a:cs typeface="Arial" panose="020B0604020202020204" pitchFamily="34" charset="0"/>
              </a:rPr>
              <a:t>hánh </a:t>
            </a:r>
            <a:r>
              <a:rPr lang="vi-VN" sz="4000" dirty="0"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60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5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66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2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0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8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93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8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8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871</Words>
  <Application>Microsoft Office PowerPoint</Application>
  <PresentationFormat>Widescreen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2022-02-21T03:27:55Z</dcterms:created>
  <dcterms:modified xsi:type="dcterms:W3CDTF">2023-02-04T14:11:19Z</dcterms:modified>
</cp:coreProperties>
</file>