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sz="1800" b="1" smtClean="0">
                <a:latin typeface="Arial" panose="020B0604020202020204" pitchFamily="34" charset="0"/>
                <a:cs typeface="Arial" panose="020B0604020202020204" pitchFamily="34" charset="0"/>
              </a:rPr>
              <a:t>-03-2023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3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 đáng, xứng đáng, Chiên Con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 hy sinh.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6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Ngài.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Ngài. Ha-le-lu-gia.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Chúa!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51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CA VANG HA LÊ LU GIA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2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 MẠNG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8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798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hi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4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69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0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5654"/>
            <a:ext cx="10515600" cy="578130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Cau</a:t>
            </a:r>
            <a:r>
              <a:rPr lang="en-US" dirty="0" smtClean="0"/>
              <a:t> </a:t>
            </a:r>
            <a:r>
              <a:rPr lang="en-US" dirty="0" err="1" smtClean="0"/>
              <a:t>goc</a:t>
            </a:r>
            <a:r>
              <a:rPr lang="en-US" dirty="0" smtClean="0"/>
              <a:t> 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7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(Thuộc duy Chúa sự vinh diệu và sự chúc tụng.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đưa cao đôi tay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tôn vinh danh Cha.) x2</a:t>
            </a:r>
          </a:p>
        </p:txBody>
      </p:sp>
    </p:spTree>
    <p:extLst>
      <p:ext uri="{BB962C8B-B14F-4D97-AF65-F5344CB8AC3E}">
        <p14:creationId xmlns:p14="http://schemas.microsoft.com/office/powerpoint/2010/main" val="414904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lớn, Ngài làm những phép lạ lớn lao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lớn!</a:t>
            </a:r>
          </a:p>
        </p:txBody>
      </p:sp>
    </p:spTree>
    <p:extLst>
      <p:ext uri="{BB962C8B-B14F-4D97-AF65-F5344CB8AC3E}">
        <p14:creationId xmlns:p14="http://schemas.microsoft.com/office/powerpoint/2010/main" val="94529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TRONG DANH CỨU CHÚA GIÊ-XU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8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3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43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573</Words>
  <Application>Microsoft Office PowerPoint</Application>
  <PresentationFormat>Widescreen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7</cp:revision>
  <dcterms:created xsi:type="dcterms:W3CDTF">2022-03-12T15:52:35Z</dcterms:created>
  <dcterms:modified xsi:type="dcterms:W3CDTF">2023-03-04T16:23:38Z</dcterms:modified>
</cp:coreProperties>
</file>