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0" r:id="rId3"/>
    <p:sldId id="343" r:id="rId4"/>
    <p:sldId id="633" r:id="rId5"/>
    <p:sldId id="645" r:id="rId6"/>
    <p:sldId id="646" r:id="rId7"/>
    <p:sldId id="647" r:id="rId8"/>
    <p:sldId id="648" r:id="rId9"/>
    <p:sldId id="649" r:id="rId10"/>
    <p:sldId id="659" r:id="rId11"/>
    <p:sldId id="658" r:id="rId12"/>
    <p:sldId id="661" r:id="rId13"/>
    <p:sldId id="660" r:id="rId14"/>
    <p:sldId id="257" r:id="rId15"/>
    <p:sldId id="258" r:id="rId16"/>
    <p:sldId id="259" r:id="rId17"/>
    <p:sldId id="650" r:id="rId18"/>
    <p:sldId id="651" r:id="rId19"/>
    <p:sldId id="652" r:id="rId20"/>
    <p:sldId id="653" r:id="rId21"/>
    <p:sldId id="654" r:id="rId22"/>
    <p:sldId id="655" r:id="rId23"/>
    <p:sldId id="657" r:id="rId24"/>
    <p:sldId id="656" r:id="rId25"/>
    <p:sldId id="363" r:id="rId26"/>
    <p:sldId id="598" r:id="rId27"/>
    <p:sldId id="543" r:id="rId28"/>
    <p:sldId id="290" r:id="rId29"/>
    <p:sldId id="291" r:id="rId30"/>
    <p:sldId id="483" r:id="rId31"/>
    <p:sldId id="626" r:id="rId32"/>
    <p:sldId id="627" r:id="rId33"/>
    <p:sldId id="628" r:id="rId34"/>
    <p:sldId id="62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96374" autoAdjust="0"/>
  </p:normalViewPr>
  <p:slideViewPr>
    <p:cSldViewPr snapToGrid="0">
      <p:cViewPr>
        <p:scale>
          <a:sx n="100" d="100"/>
          <a:sy n="100" d="100"/>
        </p:scale>
        <p:origin x="678" y="312"/>
      </p:cViewPr>
      <p:guideLst/>
    </p:cSldViewPr>
  </p:slideViewPr>
  <p:outlineViewPr>
    <p:cViewPr>
      <p:scale>
        <a:sx n="33" d="100"/>
        <a:sy n="33" d="100"/>
      </p:scale>
      <p:origin x="0" y="-822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05-05-2024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BE75B-4F5E-A1F9-37F3-2CA501766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91D085-199E-B414-77BC-B6C7A9A5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328187" cy="7023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</a:p>
        </p:txBody>
      </p:sp>
    </p:spTree>
    <p:extLst>
      <p:ext uri="{BB962C8B-B14F-4D97-AF65-F5344CB8AC3E}">
        <p14:creationId xmlns:p14="http://schemas.microsoft.com/office/powerpoint/2010/main" val="335891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FC02D-8188-C4EE-D522-09DF7DAAB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6000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6B3A4F-F955-5D34-C355-CC0B542A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Trọn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x2)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7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FC02D-8188-C4EE-D522-09DF7DAAB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6000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6B3A4F-F955-5D34-C355-CC0B542A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Tôi sẽ hát, tôi ngợi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Hát ca ngợi Chúa tôi yêu kính.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Tôi sẽ hát, tôi ngợi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Hát ca ngợi Chúa tôi nhân từ!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LUÔN MỞ LỐI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đi cùng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đời tăm tối mịt mù.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 thay ơn Chúa sâu rộng vô biên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luôn mở lối cho tôi.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là Đấng dắt chăn, giữ tôi gần bên Chúa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tình yêu với năng lực tươi mới.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luôn mở lối, ngày đêm đãn dắt tôi.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9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chông gai khô khan Chúa dẫn bước tôi luôn thái 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hoang vui Chúa khiến suối reo vui tươi.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điều đời này sẽ qua, nhưng Lời Chúa mãi không thay dời.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hôm nay Ngài ban ơn đổi mới.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9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CHÚA VINH HIỂN</a:t>
            </a:r>
          </a:p>
        </p:txBody>
      </p:sp>
    </p:spTree>
    <p:extLst>
      <p:ext uri="{BB962C8B-B14F-4D97-AF65-F5344CB8AC3E}">
        <p14:creationId xmlns:p14="http://schemas.microsoft.com/office/powerpoint/2010/main" val="408384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vĩnh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cữu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2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Con tôn cao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Chúa con tôn cao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Cả tạo vật đang hướng về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Thật vinh hiển duy Chúa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0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Con tôn cao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Chúa con tôn cao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Là Giê-xu, Chúa con hằng tôn cao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0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1EBB34-34E9-52E7-443B-E4F4D8650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BFC83F8-85AA-B605-0734-562E618A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4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8316C-35A7-43AB-3B80-5D2915517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F2D878-421B-E3F7-F68D-19A65C09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8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8316C-35A7-43AB-3B80-5D2915517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F2D878-421B-E3F7-F68D-19A65C09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bấy duy Ngài, quyền bính thay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Ngài đại năng cao cả quyền oai.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8316C-35A7-43AB-3B80-5D2915517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F2D878-421B-E3F7-F68D-19A65C09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5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r>
              <a:rPr lang="en-US" sz="10700">
                <a:solidFill>
                  <a:srgbClr val="FF0000"/>
                </a:solidFill>
              </a:rPr>
              <a:t>Giê-rê-mi ( 1: 4-10 )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Lời của Đức Giê-hô-va phán với tôi rằng: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“Trước khi tạo nên con trong lòng mẹ, Ta đã biết con,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Trước khi con ra đời, Ta đã biệt riêng con;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Ta đã lập con làm nhà tiên tri cho các nước.”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thưa: “Ôi! Lạy Chúa Giê-hô-va! Con không biết ăn nói thế nào, vì con còn non trẻ.”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Đức Giê-hô-va phán với tôi: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“Đừng nói: ‘Con còn non trẻ;’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con sẽ đi khắp nơi nào Ta sai con đi,</a:t>
            </a:r>
            <a:endParaRPr lang="en-US" sz="6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sẽ nói mọi điều Ta truyền con nói.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 sợ chúng nó,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Ta ở với con để giải cứu con.”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phán vậy.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Rồi Đức Giê-hô-va đưa tay chạm vào miệng tôi. Đức Giê-hô-va phán với tôi: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“Nầy, Ta đã đặt lời Ta trong miệng con.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Hãy xem, ngày nay Ta đã lập con nắm quyền trên các dân tộc, các vương quốc,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Để con bứng gốc hoặc phá sập,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Tiêu diệt hoặc lật đổ,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Xây dựng hoặc vun trồng.”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/>
              <a:t>Đấng ngự trên trời sẽ cười,</a:t>
            </a:r>
          </a:p>
          <a:p>
            <a:r>
              <a:rPr lang="en-US" sz="6600"/>
              <a:t>   Chúa sẽ chế nhạo chúng.</a:t>
            </a:r>
          </a:p>
          <a:p>
            <a:endParaRPr lang="en-US" sz="66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FF0000"/>
                </a:solidFill>
              </a:rPr>
              <a:t>Thi-Thiên ( 2:4 )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 HÔ DANH CHÚA</a:t>
            </a:r>
          </a:p>
        </p:txBody>
      </p:sp>
    </p:spTree>
    <p:extLst>
      <p:ext uri="{BB962C8B-B14F-4D97-AF65-F5344CB8AC3E}">
        <p14:creationId xmlns:p14="http://schemas.microsoft.com/office/powerpoint/2010/main" val="174975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Chúa Giê-hô-va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Tsidkenu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vì Ngài là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Thượng Đế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Đấng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công bình muôn đời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Cùng nhau tung hô danh Chúa Giê-hô-va Nissi,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là cờ xí của những ai tin danh Ngài.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5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Giê-hô-va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Salôm bình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an cho muôn người.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Giê-hô-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va Dirê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nguồn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cung cấp cho ai khó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khăn.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0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Đồng chúc tán.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Đồng ngợi khen.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    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Giê-hô- va Sama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luôn hiện diện.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 </a:t>
            </a:r>
            <a:r>
              <a:rPr lang="en-US" sz="4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Rhapha Đấng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4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0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Giê-hô- va Rôhi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dẫn dắt dân Ngài,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lòng được no nê, an vui bên thảm cỏ xanh,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hồn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được tưới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mát thỏa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mãn khát khao trong đời.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Cùng nhau tung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hô danh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Giê-hô-va Chí Cao.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6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1003</Words>
  <Application>Microsoft Office PowerPoint</Application>
  <PresentationFormat>Widescreen</PresentationFormat>
  <Paragraphs>156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Giê-rê-mi ( 1: 4-10 )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140</cp:revision>
  <dcterms:created xsi:type="dcterms:W3CDTF">2022-02-21T03:27:55Z</dcterms:created>
  <dcterms:modified xsi:type="dcterms:W3CDTF">2024-05-04T14:13:28Z</dcterms:modified>
</cp:coreProperties>
</file>