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93" r:id="rId26"/>
    <p:sldId id="294" r:id="rId27"/>
    <p:sldId id="295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9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2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3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7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8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8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5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4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8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2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41610-8228-43D2-BE15-8AF9187EC9AE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6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(NGÀY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-06-2022)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91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CHÀO CHÚA THÁNH LINH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80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Chúa Thánh Linh </a:t>
            </a:r>
            <a:r>
              <a:rPr lang="vi-VN" sz="4000" dirty="0" smtClean="0">
                <a:cs typeface="Arial" panose="020B0604020202020204" pitchFamily="34" charset="0"/>
              </a:rPr>
              <a:t>ơi</a:t>
            </a:r>
            <a:r>
              <a:rPr lang="en-US" sz="4000" dirty="0" smtClean="0">
                <a:cs typeface="Arial" panose="020B0604020202020204" pitchFamily="34" charset="0"/>
              </a:rPr>
              <a:t>!</a:t>
            </a:r>
            <a:r>
              <a:rPr lang="vi-VN" sz="4000" dirty="0" smtClean="0">
                <a:cs typeface="Arial" panose="020B0604020202020204" pitchFamily="34" charset="0"/>
              </a:rPr>
              <a:t> </a:t>
            </a:r>
            <a:r>
              <a:rPr lang="en-US" sz="4000" dirty="0" smtClean="0">
                <a:cs typeface="Arial" panose="020B0604020202020204" pitchFamily="34" charset="0"/>
              </a:rPr>
              <a:t>C</a:t>
            </a:r>
            <a:r>
              <a:rPr lang="vi-VN" sz="4000" dirty="0" smtClean="0">
                <a:cs typeface="Arial" panose="020B0604020202020204" pitchFamily="34" charset="0"/>
              </a:rPr>
              <a:t>on </a:t>
            </a:r>
            <a:r>
              <a:rPr lang="vi-VN" sz="4000" dirty="0">
                <a:cs typeface="Arial" panose="020B0604020202020204" pitchFamily="34" charset="0"/>
              </a:rPr>
              <a:t>xin chào </a:t>
            </a:r>
            <a:r>
              <a:rPr lang="vi-VN" sz="4000" dirty="0" smtClean="0"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Buổi sáng tươi vui trong năng quyền Ngài</a:t>
            </a:r>
            <a:r>
              <a:rPr lang="vi-VN" sz="4000" dirty="0" smtClean="0">
                <a:cs typeface="Arial" panose="020B0604020202020204" pitchFamily="34" charset="0"/>
              </a:rPr>
              <a:t>.</a:t>
            </a:r>
            <a:endParaRPr lang="en-US" sz="4000" dirty="0" smtClean="0"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Chúa Thánh Linh ơi</a:t>
            </a:r>
            <a:r>
              <a:rPr lang="en-US" sz="4000" dirty="0">
                <a:cs typeface="Arial" panose="020B0604020202020204" pitchFamily="34" charset="0"/>
              </a:rPr>
              <a:t>!</a:t>
            </a:r>
            <a:r>
              <a:rPr lang="vi-VN" sz="4000" dirty="0">
                <a:cs typeface="Arial" panose="020B0604020202020204" pitchFamily="34" charset="0"/>
              </a:rPr>
              <a:t> </a:t>
            </a:r>
            <a:r>
              <a:rPr lang="en-US" sz="4000" dirty="0">
                <a:cs typeface="Arial" panose="020B0604020202020204" pitchFamily="34" charset="0"/>
              </a:rPr>
              <a:t>C</a:t>
            </a:r>
            <a:r>
              <a:rPr lang="vi-VN" sz="4000" dirty="0">
                <a:cs typeface="Arial" panose="020B0604020202020204" pitchFamily="34" charset="0"/>
              </a:rPr>
              <a:t>on xin chào Chúa</a:t>
            </a:r>
            <a:r>
              <a:rPr lang="en-US" sz="4000" dirty="0"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dắt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217278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cs typeface="Arial" panose="020B0604020202020204" pitchFamily="34" charset="0"/>
              </a:rPr>
              <a:t>Thần</a:t>
            </a:r>
            <a:r>
              <a:rPr lang="en-US" sz="4000" dirty="0" smtClean="0"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cs typeface="Arial" panose="020B0604020202020204" pitchFamily="34" charset="0"/>
              </a:rPr>
              <a:t>Linh</a:t>
            </a:r>
            <a:r>
              <a:rPr lang="en-US" sz="4000" dirty="0" smtClean="0"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cs typeface="Arial" panose="020B0604020202020204" pitchFamily="34" charset="0"/>
              </a:rPr>
              <a:t>sự</a:t>
            </a:r>
            <a:r>
              <a:rPr lang="en-US" sz="4000" dirty="0" smtClean="0"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cs typeface="Arial" panose="020B0604020202020204" pitchFamily="34" charset="0"/>
              </a:rPr>
              <a:t>sống</a:t>
            </a:r>
            <a:r>
              <a:rPr lang="en-US" sz="4000" dirty="0" smtClean="0"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cs typeface="Arial" panose="020B0604020202020204" pitchFamily="34" charset="0"/>
              </a:rPr>
              <a:t>xin</a:t>
            </a:r>
            <a:r>
              <a:rPr lang="en-US" sz="4000" dirty="0" smtClean="0"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cs typeface="Arial" panose="020B0604020202020204" pitchFamily="34" charset="0"/>
              </a:rPr>
              <a:t>hãy</a:t>
            </a:r>
            <a:r>
              <a:rPr lang="en-US" sz="4000" dirty="0" smtClean="0"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Xin ban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Xin ban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Cha.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62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HỒN NGỢI KHEN CHÚA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08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76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sấm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nổ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bờ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51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ĐK: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Hồn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bấy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Hồn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507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rách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reo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tấu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êm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ríu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rít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hót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95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KẾT CHÚNG CON LÀM MỘT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99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thăm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tộc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tỏa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10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41576" y="1825624"/>
            <a:ext cx="8450424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Chào hỏi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Học câu Kinh Thánh gốc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 Hát Thánh ca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 Đọc Kinh Thánh đối đáp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6. Chào mừng và thông báo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7. Chia sẻ ơn phước và làm chứng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8. Dâng hiến và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9. Giảng luận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10. Cầu nguyện chúc phước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36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Christ.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144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163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881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93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Christ!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46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289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7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7428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676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TIỆC THÁNH</a:t>
            </a:r>
            <a:endParaRPr lang="en-US" sz="7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6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36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Tiệc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báu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chịu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95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02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B0F0"/>
                </a:solidFill>
                <a:cs typeface="Arial" panose="020B0604020202020204" pitchFamily="34" charset="0"/>
              </a:rPr>
              <a:t>Thập giá Chúa xưa chịu khổ hình, đồ đệ, </a:t>
            </a:r>
            <a:r>
              <a:rPr lang="vi-VN" sz="4000" dirty="0" smtClean="0">
                <a:solidFill>
                  <a:srgbClr val="00B0F0"/>
                </a:solidFill>
                <a:cs typeface="Arial" panose="020B0604020202020204" pitchFamily="34" charset="0"/>
              </a:rPr>
              <a:t>Phụ Thân </a:t>
            </a:r>
            <a:r>
              <a:rPr lang="vi-VN" sz="4000" dirty="0">
                <a:solidFill>
                  <a:srgbClr val="00B0F0"/>
                </a:solidFill>
                <a:cs typeface="Arial" panose="020B0604020202020204" pitchFamily="34" charset="0"/>
              </a:rPr>
              <a:t>xa lánh</a:t>
            </a:r>
            <a:r>
              <a:rPr lang="vi-VN" sz="4000" dirty="0" smtClean="0">
                <a:solidFill>
                  <a:srgbClr val="00B0F0"/>
                </a:solidFill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B0F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Nhục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nhã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đớn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thở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than,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nát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giọt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tràn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8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62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B0F0"/>
                </a:solidFill>
                <a:cs typeface="Arial" panose="020B0604020202020204" pitchFamily="34" charset="0"/>
              </a:rPr>
              <a:t>Cầm bánh nhớ thân Ngài vỡ rồi, thật vì tội ta nên </a:t>
            </a:r>
            <a:r>
              <a:rPr lang="vi-VN" sz="4000" dirty="0" smtClean="0">
                <a:solidFill>
                  <a:srgbClr val="00B0F0"/>
                </a:solidFill>
                <a:cs typeface="Arial" panose="020B0604020202020204" pitchFamily="34" charset="0"/>
              </a:rPr>
              <a:t>nỗi</a:t>
            </a:r>
            <a:r>
              <a:rPr lang="en-US" sz="4000" dirty="0" smtClean="0">
                <a:solidFill>
                  <a:srgbClr val="00B0F0"/>
                </a:solidFill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B0F0"/>
                </a:solidFill>
                <a:cs typeface="Arial" panose="020B0604020202020204" pitchFamily="34" charset="0"/>
              </a:rPr>
              <a:t>Cầm chén nhắc ta giọt huyết rơi, ban giá cứu chuộc mọi người.</a:t>
            </a:r>
            <a:endParaRPr lang="en-US" sz="4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41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41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B0F0"/>
                </a:solidFill>
                <a:cs typeface="Arial" panose="020B0604020202020204" pitchFamily="34" charset="0"/>
              </a:rPr>
              <a:t>Lạy Chúa thứ tha mọi lỗi lầm, từng phạm điều Cha răn cấm</a:t>
            </a:r>
            <a:r>
              <a:rPr lang="vi-VN" sz="4000" dirty="0" smtClean="0">
                <a:solidFill>
                  <a:srgbClr val="00B0F0"/>
                </a:solidFill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B0F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 smtClean="0">
                <a:solidFill>
                  <a:srgbClr val="00B0F0"/>
                </a:solidFill>
                <a:cs typeface="Arial" panose="020B0604020202020204" pitchFamily="34" charset="0"/>
              </a:rPr>
              <a:t>Nguy</a:t>
            </a:r>
            <a:r>
              <a:rPr lang="en-US" sz="4000" dirty="0" smtClean="0">
                <a:solidFill>
                  <a:srgbClr val="00B0F0"/>
                </a:solidFill>
                <a:cs typeface="Arial" panose="020B0604020202020204" pitchFamily="34" charset="0"/>
              </a:rPr>
              <a:t>ệ</a:t>
            </a:r>
            <a:r>
              <a:rPr lang="vi-VN" sz="4000" dirty="0" smtClean="0">
                <a:solidFill>
                  <a:srgbClr val="00B0F0"/>
                </a:solidFill>
                <a:cs typeface="Arial" panose="020B0604020202020204" pitchFamily="34" charset="0"/>
              </a:rPr>
              <a:t>n </a:t>
            </a:r>
            <a:r>
              <a:rPr lang="vi-VN" sz="4000" dirty="0">
                <a:solidFill>
                  <a:srgbClr val="00B0F0"/>
                </a:solidFill>
                <a:cs typeface="Arial" panose="020B0604020202020204" pitchFamily="34" charset="0"/>
              </a:rPr>
              <a:t>lấy huyết bôi sạch cả đây, cho xứng đáng dự tiệc này.</a:t>
            </a:r>
            <a:endParaRPr lang="en-US" sz="4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79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20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B0F0"/>
                </a:solidFill>
                <a:cs typeface="Arial" panose="020B0604020202020204" pitchFamily="34" charset="0"/>
              </a:rPr>
              <a:t>Tiệc </a:t>
            </a:r>
            <a:r>
              <a:rPr lang="en-US" sz="4000" dirty="0" smtClean="0">
                <a:solidFill>
                  <a:srgbClr val="00B0F0"/>
                </a:solidFill>
                <a:cs typeface="Arial" panose="020B0604020202020204" pitchFamily="34" charset="0"/>
              </a:rPr>
              <a:t>T</a:t>
            </a:r>
            <a:r>
              <a:rPr lang="vi-VN" sz="4000" dirty="0" smtClean="0">
                <a:solidFill>
                  <a:srgbClr val="00B0F0"/>
                </a:solidFill>
                <a:cs typeface="Arial" panose="020B0604020202020204" pitchFamily="34" charset="0"/>
              </a:rPr>
              <a:t>hánh </a:t>
            </a:r>
            <a:r>
              <a:rPr lang="vi-VN" sz="4000" dirty="0">
                <a:solidFill>
                  <a:srgbClr val="00B0F0"/>
                </a:solidFill>
                <a:cs typeface="Arial" panose="020B0604020202020204" pitchFamily="34" charset="0"/>
              </a:rPr>
              <a:t>nhắc ta ngày phước hạnh, ngày dự tiệc Chiên Con Thánh</a:t>
            </a:r>
            <a:r>
              <a:rPr lang="vi-VN" sz="4000" dirty="0" smtClean="0">
                <a:solidFill>
                  <a:srgbClr val="00B0F0"/>
                </a:solidFill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B0F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B0F0"/>
                </a:solidFill>
                <a:cs typeface="Arial" panose="020B0604020202020204" pitchFamily="34" charset="0"/>
              </a:rPr>
              <a:t>Lòng nóng nảy trông Ngài tái lâm, chung kết cõi đời lạc lầm.</a:t>
            </a:r>
            <a:endParaRPr lang="en-US" sz="4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29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chết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4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5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ĐẾN VỚI NGÀI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93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đến với Ngài,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 muôn người yêu Chúa.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hát tôn vinh,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tụng danh Thánh.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46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 tay cao lên,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ngôi đền thờ thánh.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ngợi khen Chúa,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là Vua của ta.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83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MỪNG VUI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4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02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66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861</Words>
  <Application>Microsoft Office PowerPoint</Application>
  <PresentationFormat>Widescreen</PresentationFormat>
  <Paragraphs>140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PowerPoint Presentation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LeVanLuan</dc:creator>
  <cp:lastModifiedBy>Admin</cp:lastModifiedBy>
  <cp:revision>6</cp:revision>
  <dcterms:created xsi:type="dcterms:W3CDTF">2022-03-12T15:52:35Z</dcterms:created>
  <dcterms:modified xsi:type="dcterms:W3CDTF">2022-06-04T17:20:43Z</dcterms:modified>
</cp:coreProperties>
</file>