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010-831A-4D1E-A55E-D69D2CCA9C5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D14C-662C-48EC-AFB8-406C915A7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010-831A-4D1E-A55E-D69D2CCA9C5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D14C-662C-48EC-AFB8-406C915A7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6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010-831A-4D1E-A55E-D69D2CCA9C5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D14C-662C-48EC-AFB8-406C915A7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4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010-831A-4D1E-A55E-D69D2CCA9C5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D14C-662C-48EC-AFB8-406C915A7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6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010-831A-4D1E-A55E-D69D2CCA9C5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D14C-662C-48EC-AFB8-406C915A7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2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010-831A-4D1E-A55E-D69D2CCA9C5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D14C-662C-48EC-AFB8-406C915A7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4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010-831A-4D1E-A55E-D69D2CCA9C5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D14C-662C-48EC-AFB8-406C915A7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1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010-831A-4D1E-A55E-D69D2CCA9C5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D14C-662C-48EC-AFB8-406C915A7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0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010-831A-4D1E-A55E-D69D2CCA9C5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D14C-662C-48EC-AFB8-406C915A7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010-831A-4D1E-A55E-D69D2CCA9C5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D14C-662C-48EC-AFB8-406C915A7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2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010-831A-4D1E-A55E-D69D2CCA9C5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D14C-662C-48EC-AFB8-406C915A7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9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73010-831A-4D1E-A55E-D69D2CCA9C5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9D14C-662C-48EC-AFB8-406C915A7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2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-03-2022)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nghèo đói,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bệnh tật,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buồn chán,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nay chiến thắng thuộc về ta.</a:t>
            </a:r>
          </a:p>
        </p:txBody>
      </p:sp>
    </p:spTree>
    <p:extLst>
      <p:ext uri="{BB962C8B-B14F-4D97-AF65-F5344CB8AC3E}">
        <p14:creationId xmlns:p14="http://schemas.microsoft.com/office/powerpoint/2010/main" val="180738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A-men! A-men! A-men!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 tiếng hát khen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Cha ta đắc thắng,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 chiến thắng thuộc về ta.</a:t>
            </a:r>
          </a:p>
        </p:txBody>
      </p:sp>
    </p:spTree>
    <p:extLst>
      <p:ext uri="{BB962C8B-B14F-4D97-AF65-F5344CB8AC3E}">
        <p14:creationId xmlns:p14="http://schemas.microsoft.com/office/powerpoint/2010/main" val="169209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ĐẾN MÃI MÃI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1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Gai đâm thấu buốt nơi trán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nhiêu rủa sả chất hết trên Ngài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 roi chứng minh cho cả thế giới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yêu con đến nỗi chết thay con</a:t>
            </a:r>
          </a:p>
        </p:txBody>
      </p:sp>
    </p:spTree>
    <p:extLst>
      <p:ext uri="{BB962C8B-B14F-4D97-AF65-F5344CB8AC3E}">
        <p14:creationId xmlns:p14="http://schemas.microsoft.com/office/powerpoint/2010/main" val="3617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Cha đã xoá hết tất cả lỗi lầm.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chết thế công lý đã trọn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Ngài quá yêu bằng lòng hy sinh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Thánh ý của Cha được trọn</a:t>
            </a:r>
          </a:p>
        </p:txBody>
      </p:sp>
    </p:spTree>
    <p:extLst>
      <p:ext uri="{BB962C8B-B14F-4D97-AF65-F5344CB8AC3E}">
        <p14:creationId xmlns:p14="http://schemas.microsoft.com/office/powerpoint/2010/main" val="3786100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 Tất cả ô tội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 Cha xoá tôi,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con được chuộc bởi ân điển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 tay nhân từ kéo ôm con vào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con bây giờ thấy Chúa yêu thương</a:t>
            </a:r>
          </a:p>
        </p:txBody>
      </p:sp>
    </p:spTree>
    <p:extLst>
      <p:ext uri="{BB962C8B-B14F-4D97-AF65-F5344CB8AC3E}">
        <p14:creationId xmlns:p14="http://schemas.microsoft.com/office/powerpoint/2010/main" val="1740349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Cho đến mãi mãi con sẽ ca tụng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Huyết Giê-su con mãi công bình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chết thay phục sinh vinh quang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Vua vinh hiển của con trọn đời.</a:t>
            </a:r>
          </a:p>
        </p:txBody>
      </p:sp>
    </p:spTree>
    <p:extLst>
      <p:ext uri="{BB962C8B-B14F-4D97-AF65-F5344CB8AC3E}">
        <p14:creationId xmlns:p14="http://schemas.microsoft.com/office/powerpoint/2010/main" val="428895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ĐK(x2): Tất cả ô tội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 Cha </a:t>
            </a:r>
            <a:r>
              <a:rPr 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xoá tội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con được chuộc bởi ân điển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 tay nhân từ kéo ôm con vào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con bây giờ thấy Chúa yêu thương</a:t>
            </a:r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14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 Ha-le-lu-ja, Ha-le-lu-ja.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Ha-le-lu-ja ngợi khen Jesus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Ha-le-lu-ja, Ha-le-lu-ja.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Ha-le-lu-ja ngợi khen Jesus</a:t>
            </a:r>
          </a:p>
        </p:txBody>
      </p:sp>
    </p:spTree>
    <p:extLst>
      <p:ext uri="{BB962C8B-B14F-4D97-AF65-F5344CB8AC3E}">
        <p14:creationId xmlns:p14="http://schemas.microsoft.com/office/powerpoint/2010/main" val="1488628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TÌNH YÊU LỚN LAO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7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86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Tình yêu Ngài thật cao cao vút trời mây.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Biết lấy chi đo lường, ôi tình yêu Chúa vời cao.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Tình yêu Ngài thật sâu sâu thẳm bể khơi,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mãi đến muôn đời không hề phôi phai.</a:t>
            </a:r>
          </a:p>
        </p:txBody>
      </p:sp>
    </p:spTree>
    <p:extLst>
      <p:ext uri="{BB962C8B-B14F-4D97-AF65-F5344CB8AC3E}">
        <p14:creationId xmlns:p14="http://schemas.microsoft.com/office/powerpoint/2010/main" val="3293805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Lớn lao vô cùng, lớn lao thay ơn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Đến muôn muôn đời Chúa luôn tuyệt vời.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Lớn lao vô cùng, lớn lao thay ơn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Đến muôn muôn đời Chúa là yêu thương.</a:t>
            </a:r>
          </a:p>
        </p:txBody>
      </p:sp>
    </p:spTree>
    <p:extLst>
      <p:ext uri="{BB962C8B-B14F-4D97-AF65-F5344CB8AC3E}">
        <p14:creationId xmlns:p14="http://schemas.microsoft.com/office/powerpoint/2010/main" val="2426689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Tình yêu Ngài luôn bao phủ đời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sẽ không phai mờ ôi tình yêu Chúa đậm sâu.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Ngài luôn là bài ca trong tâm của con,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Chúa yêu con nhiều, muôn đời Chúa vẫn còn yêu.</a:t>
            </a:r>
          </a:p>
        </p:txBody>
      </p:sp>
    </p:spTree>
    <p:extLst>
      <p:ext uri="{BB962C8B-B14F-4D97-AF65-F5344CB8AC3E}">
        <p14:creationId xmlns:p14="http://schemas.microsoft.com/office/powerpoint/2010/main" val="397204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CỨU CHÚA JESUS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3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cứu Chúa Je-sus.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cứu Chúa Je-sus,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luôn đắc thắng không thôi.</a:t>
            </a:r>
          </a:p>
        </p:txBody>
      </p:sp>
    </p:spTree>
    <p:extLst>
      <p:ext uri="{BB962C8B-B14F-4D97-AF65-F5344CB8AC3E}">
        <p14:creationId xmlns:p14="http://schemas.microsoft.com/office/powerpoint/2010/main" val="28358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cứu Chúa Je-sus.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cứu Chúa Je-sus,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 tối ác ma chạy lui.</a:t>
            </a:r>
          </a:p>
        </p:txBody>
      </p:sp>
    </p:spTree>
    <p:extLst>
      <p:ext uri="{BB962C8B-B14F-4D97-AF65-F5344CB8AC3E}">
        <p14:creationId xmlns:p14="http://schemas.microsoft.com/office/powerpoint/2010/main" val="41492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Je-sus là danh tôn cao,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 yêu thương lạ lùng,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sâu vô đối.</a:t>
            </a:r>
          </a:p>
        </p:txBody>
      </p:sp>
    </p:spTree>
    <p:extLst>
      <p:ext uri="{BB962C8B-B14F-4D97-AF65-F5344CB8AC3E}">
        <p14:creationId xmlns:p14="http://schemas.microsoft.com/office/powerpoint/2010/main" val="372390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cứu Chúa Je-sus, Je-sus.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 quang Chúa đến muôn đời!</a:t>
            </a:r>
          </a:p>
        </p:txBody>
      </p:sp>
    </p:spTree>
    <p:extLst>
      <p:ext uri="{BB962C8B-B14F-4D97-AF65-F5344CB8AC3E}">
        <p14:creationId xmlns:p14="http://schemas.microsoft.com/office/powerpoint/2010/main" val="347028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NI-SI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9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cất tiếng hát ngợi khen Chúa,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Ni-si, Ni-si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của mọi đắc thắng oai quyền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ban cho ta chiến thắng thế gian.</a:t>
            </a:r>
          </a:p>
        </p:txBody>
      </p:sp>
    </p:spTree>
    <p:extLst>
      <p:ext uri="{BB962C8B-B14F-4D97-AF65-F5344CB8AC3E}">
        <p14:creationId xmlns:p14="http://schemas.microsoft.com/office/powerpoint/2010/main" val="2630768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570</Words>
  <Application>Microsoft Office PowerPoint</Application>
  <PresentationFormat>Widescreen</PresentationFormat>
  <Paragraphs>108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2022-03-05T17:45:23Z</dcterms:created>
  <dcterms:modified xsi:type="dcterms:W3CDTF">2022-03-05T18:15:18Z</dcterms:modified>
</cp:coreProperties>
</file>