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7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(NGÀY 06-08-2023)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 bá phúc âm ra mọi nơi,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ơi chúng ta dân thuộc Thiên Quốc.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chứng mãi mãi về Cứu Chúa yêu thương,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đến ngày Chúa lai hồi.</a:t>
            </a:r>
          </a:p>
        </p:txBody>
      </p:sp>
    </p:spTree>
    <p:extLst>
      <p:ext uri="{BB962C8B-B14F-4D97-AF65-F5344CB8AC3E}">
        <p14:creationId xmlns:p14="http://schemas.microsoft.com/office/powerpoint/2010/main" val="270950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73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2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dù cuộc đời ngập tràn bao lo âu.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823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đang cháy bao vui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Chúa Thánh Linh lòng con tươi mới.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937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cháy lên tình yêu Cha đến đem bao niềm vui.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thiêng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3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đổi mới tâm con Ngài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tình yêu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72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lên! Cháy lên!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nhau cứu vớt bao tội nhân.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Lửa linh luôn cháy mãi trong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384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MUÔN NHU CẦU CON</a:t>
            </a:r>
          </a:p>
        </p:txBody>
      </p:sp>
    </p:spTree>
    <p:extLst>
      <p:ext uri="{BB962C8B-B14F-4D97-AF65-F5344CB8AC3E}">
        <p14:creationId xmlns:p14="http://schemas.microsoft.com/office/powerpoint/2010/main" val="177503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sức thiêng chúng con dựa nương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báo vật mà con mong tìm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061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mến yêu Chúa hơn ngọc châu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tha hết mọi tội lỗi trong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994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thay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8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mang hết bao nhiêu ô nhục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đã sống lại và sống muôn đời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919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con vấp chân Chúa nâng vực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Hồi tim héo tàn Ngài khiến tươi cười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là muôn nhu cầu con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652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có danh đẹp thay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Giê xu là Chúa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Quý bá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thay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238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</a:p>
        </p:txBody>
      </p:sp>
    </p:spTree>
    <p:extLst>
      <p:ext uri="{BB962C8B-B14F-4D97-AF65-F5344CB8AC3E}">
        <p14:creationId xmlns:p14="http://schemas.microsoft.com/office/powerpoint/2010/main" val="1326838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11594139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59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14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309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ĐOÀN DÂN GIAO ƯỚC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5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khi lòng đầy ưu tư chán chường.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nhân từ đầy quyền năng vô đối.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nâng bước nắm chắc tôi trong đôi tay năng quyền, vực tôi thoát khỏi chống hư vong.</a:t>
            </a:r>
          </a:p>
        </p:txBody>
      </p:sp>
    </p:spTree>
    <p:extLst>
      <p:ext uri="{BB962C8B-B14F-4D97-AF65-F5344CB8AC3E}">
        <p14:creationId xmlns:p14="http://schemas.microsoft.com/office/powerpoint/2010/main" val="100672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Vững tin rằng Ngài luôn luôn ở cùng,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ta là đoàn dân giao ước,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 tay Chúa sẽ dắt đưa ta qua bao con đường,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mỗi bước trần thế thăng trầm.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01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chi che khuất ánh sáng rạng ngời nơi Thượng Thiên.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ai ngăn lối Cứu Chúa ngự vào trong lòng ta.</a:t>
            </a:r>
          </a:p>
        </p:txBody>
      </p:sp>
    </p:spTree>
    <p:extLst>
      <p:ext uri="{BB962C8B-B14F-4D97-AF65-F5344CB8AC3E}">
        <p14:creationId xmlns:p14="http://schemas.microsoft.com/office/powerpoint/2010/main" val="16290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mau rao báo khắp chốn tình yêu Chúa ban cho,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quyền năng trong danh Giê-xu Christ.</a:t>
            </a:r>
          </a:p>
        </p:txBody>
      </p:sp>
    </p:spTree>
    <p:extLst>
      <p:ext uri="{BB962C8B-B14F-4D97-AF65-F5344CB8AC3E}">
        <p14:creationId xmlns:p14="http://schemas.microsoft.com/office/powerpoint/2010/main" val="1685358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661</Words>
  <Application>Microsoft Office PowerPoint</Application>
  <PresentationFormat>Widescreen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</cp:revision>
  <dcterms:created xsi:type="dcterms:W3CDTF">2022-02-21T03:27:55Z</dcterms:created>
  <dcterms:modified xsi:type="dcterms:W3CDTF">2023-08-05T13:12:01Z</dcterms:modified>
</cp:coreProperties>
</file>