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765" r:id="rId3"/>
    <p:sldId id="280" r:id="rId4"/>
    <p:sldId id="758" r:id="rId5"/>
    <p:sldId id="759" r:id="rId6"/>
    <p:sldId id="343" r:id="rId7"/>
    <p:sldId id="760" r:id="rId8"/>
    <p:sldId id="633" r:id="rId9"/>
    <p:sldId id="764" r:id="rId10"/>
    <p:sldId id="735" r:id="rId11"/>
    <p:sldId id="257" r:id="rId12"/>
    <p:sldId id="258" r:id="rId13"/>
    <p:sldId id="736" r:id="rId14"/>
    <p:sldId id="737" r:id="rId15"/>
    <p:sldId id="738" r:id="rId16"/>
    <p:sldId id="307" r:id="rId17"/>
    <p:sldId id="308" r:id="rId18"/>
    <p:sldId id="309" r:id="rId19"/>
    <p:sldId id="739" r:id="rId20"/>
    <p:sldId id="740" r:id="rId21"/>
    <p:sldId id="741" r:id="rId22"/>
    <p:sldId id="259" r:id="rId23"/>
    <p:sldId id="260" r:id="rId24"/>
    <p:sldId id="261" r:id="rId25"/>
    <p:sldId id="262" r:id="rId26"/>
    <p:sldId id="742" r:id="rId27"/>
    <p:sldId id="743" r:id="rId28"/>
    <p:sldId id="744" r:id="rId29"/>
    <p:sldId id="745" r:id="rId30"/>
    <p:sldId id="763" r:id="rId31"/>
    <p:sldId id="363" r:id="rId32"/>
    <p:sldId id="598" r:id="rId33"/>
    <p:sldId id="762" r:id="rId34"/>
    <p:sldId id="543" r:id="rId35"/>
    <p:sldId id="290" r:id="rId36"/>
    <p:sldId id="756" r:id="rId37"/>
    <p:sldId id="291" r:id="rId38"/>
    <p:sldId id="734" r:id="rId39"/>
    <p:sldId id="757" r:id="rId40"/>
    <p:sldId id="755" r:id="rId41"/>
    <p:sldId id="761" r:id="rId42"/>
    <p:sldId id="746" r:id="rId43"/>
    <p:sldId id="747" r:id="rId44"/>
    <p:sldId id="748" r:id="rId45"/>
    <p:sldId id="749" r:id="rId46"/>
    <p:sldId id="750" r:id="rId47"/>
    <p:sldId id="751" r:id="rId48"/>
    <p:sldId id="752" r:id="rId49"/>
    <p:sldId id="263" r:id="rId50"/>
    <p:sldId id="264" r:id="rId51"/>
    <p:sldId id="265" r:id="rId52"/>
    <p:sldId id="266" r:id="rId53"/>
    <p:sldId id="272" r:id="rId54"/>
    <p:sldId id="271" r:id="rId55"/>
    <p:sldId id="753" r:id="rId56"/>
    <p:sldId id="270" r:id="rId57"/>
    <p:sldId id="754" r:id="rId58"/>
    <p:sldId id="26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6120" autoAdjust="0"/>
  </p:normalViewPr>
  <p:slideViewPr>
    <p:cSldViewPr snapToGrid="0">
      <p:cViewPr varScale="1">
        <p:scale>
          <a:sx n="103" d="100"/>
          <a:sy n="103" d="100"/>
        </p:scale>
        <p:origin x="834" y="102"/>
      </p:cViewPr>
      <p:guideLst/>
    </p:cSldViewPr>
  </p:slideViewPr>
  <p:outlineViewPr>
    <p:cViewPr>
      <p:scale>
        <a:sx n="33" d="100"/>
        <a:sy n="33" d="100"/>
      </p:scale>
      <p:origin x="0" y="-12924"/>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D980-437F-471D-A6D7-9DFF3CF23579}"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3741-4A97-4EEA-8791-DCACCEB99A5D}" type="slidenum">
              <a:rPr lang="en-US" smtClean="0"/>
              <a:t>‹#›</a:t>
            </a:fld>
            <a:endParaRPr lang="en-US"/>
          </a:p>
        </p:txBody>
      </p:sp>
    </p:spTree>
    <p:extLst>
      <p:ext uri="{BB962C8B-B14F-4D97-AF65-F5344CB8AC3E}">
        <p14:creationId xmlns:p14="http://schemas.microsoft.com/office/powerpoint/2010/main" val="38670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E3741-4A97-4EEA-8791-DCACCEB99A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70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10/5/2024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(NGÀY 06-10-2024)</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NGÀI LÀ GIÊ-XU</a:t>
            </a:r>
          </a:p>
        </p:txBody>
      </p:sp>
    </p:spTree>
    <p:extLst>
      <p:ext uri="{BB962C8B-B14F-4D97-AF65-F5344CB8AC3E}">
        <p14:creationId xmlns:p14="http://schemas.microsoft.com/office/powerpoint/2010/main" val="55850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là</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Giê</a:t>
            </a:r>
            <a:r>
              <a:rPr lang="en-US" sz="4000" b="1" dirty="0">
                <a:solidFill>
                  <a:srgbClr val="0070C0"/>
                </a:solidFill>
                <a:latin typeface="Arial" panose="020B0604020202020204" pitchFamily="34" charset="0"/>
                <a:cs typeface="Arial" panose="020B0604020202020204" pitchFamily="34" charset="0"/>
              </a:rPr>
              <a:t>-xu, </a:t>
            </a:r>
            <a:r>
              <a:rPr lang="en-US" sz="4000" b="1" dirty="0" err="1">
                <a:solidFill>
                  <a:srgbClr val="0070C0"/>
                </a:solidFill>
                <a:latin typeface="Arial" panose="020B0604020202020204" pitchFamily="34" charset="0"/>
                <a:cs typeface="Arial" panose="020B0604020202020204" pitchFamily="34" charset="0"/>
              </a:rPr>
              <a:t>quyền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bính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tay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sống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lại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thắng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cõi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chết</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740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sống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lại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sống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lại</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Ha-</a:t>
            </a:r>
            <a:r>
              <a:rPr lang="en-US" sz="4000" b="1" dirty="0" err="1">
                <a:solidFill>
                  <a:srgbClr val="0070C0"/>
                </a:solidFill>
                <a:latin typeface="Arial" panose="020B0604020202020204" pitchFamily="34" charset="0"/>
                <a:cs typeface="Arial" panose="020B0604020202020204" pitchFamily="34" charset="0"/>
              </a:rPr>
              <a:t>lê</a:t>
            </a:r>
            <a:r>
              <a:rPr lang="en-US" sz="4000" b="1" dirty="0">
                <a:solidFill>
                  <a:srgbClr val="0070C0"/>
                </a:solidFill>
                <a:latin typeface="Arial" panose="020B0604020202020204" pitchFamily="34" charset="0"/>
                <a:cs typeface="Arial" panose="020B0604020202020204" pitchFamily="34" charset="0"/>
              </a:rPr>
              <a:t>-</a:t>
            </a:r>
            <a:r>
              <a:rPr lang="en-US" sz="4000" b="1" dirty="0" err="1">
                <a:solidFill>
                  <a:srgbClr val="0070C0"/>
                </a:solidFill>
                <a:latin typeface="Arial" panose="020B0604020202020204" pitchFamily="34" charset="0"/>
                <a:cs typeface="Arial" panose="020B0604020202020204" pitchFamily="34" charset="0"/>
              </a:rPr>
              <a:t>lu-gia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sống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lại</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Đưa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tay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cao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thờ</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vỗ</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tay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đều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khen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ta.</a:t>
            </a:r>
          </a:p>
        </p:txBody>
      </p:sp>
    </p:spTree>
    <p:extLst>
      <p:ext uri="{BB962C8B-B14F-4D97-AF65-F5344CB8AC3E}">
        <p14:creationId xmlns:p14="http://schemas.microsoft.com/office/powerpoint/2010/main" val="60753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VUA TRÊN MUÔN VUA</a:t>
            </a:r>
          </a:p>
        </p:txBody>
      </p:sp>
    </p:spTree>
    <p:extLst>
      <p:ext uri="{BB962C8B-B14F-4D97-AF65-F5344CB8AC3E}">
        <p14:creationId xmlns:p14="http://schemas.microsoft.com/office/powerpoint/2010/main" val="131541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Giê-xu</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Vua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Giê-xu</a:t>
            </a:r>
            <a:r>
              <a:rPr lang="en-US" sz="4000" b="1" dirty="0">
                <a:solidFill>
                  <a:srgbClr val="0070C0"/>
                </a:solidFill>
                <a:latin typeface="Arial" panose="020B0604020202020204" pitchFamily="34" charset="0"/>
                <a:cs typeface="Arial" panose="020B0604020202020204" pitchFamily="34" charset="0"/>
              </a:rPr>
              <a:t>. (x2)</a:t>
            </a:r>
          </a:p>
        </p:txBody>
      </p:sp>
    </p:spTree>
    <p:extLst>
      <p:ext uri="{BB962C8B-B14F-4D97-AF65-F5344CB8AC3E}">
        <p14:creationId xmlns:p14="http://schemas.microsoft.com/office/powerpoint/2010/main" val="357911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Nguyện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sự</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vinh</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và</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cuộc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sống</a:t>
            </a:r>
            <a:r>
              <a:rPr lang="en-US" sz="4000" b="1" dirty="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như</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mùi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hương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thơm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Hỡi</a:t>
            </a:r>
            <a:r>
              <a:rPr lang="en-US" sz="4000" b="1" dirty="0">
                <a:solidFill>
                  <a:srgbClr val="0070C0"/>
                </a:solidFill>
                <a:latin typeface="Arial" panose="020B0604020202020204" pitchFamily="34" charset="0"/>
                <a:cs typeface="Arial" panose="020B0604020202020204" pitchFamily="34" charset="0"/>
              </a:rPr>
              <a:t> Cha!</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Là</a:t>
            </a:r>
            <a:r>
              <a:rPr lang="en-US" sz="4000" b="1" dirty="0">
                <a:solidFill>
                  <a:srgbClr val="0070C0"/>
                </a:solidFill>
                <a:latin typeface="Arial" panose="020B0604020202020204" pitchFamily="34" charset="0"/>
                <a:cs typeface="Arial" panose="020B0604020202020204" pitchFamily="34" charset="0"/>
              </a:rPr>
              <a:t> la </a:t>
            </a:r>
            <a:r>
              <a:rPr lang="en-US" sz="4000" b="1" dirty="0" err="1">
                <a:solidFill>
                  <a:srgbClr val="0070C0"/>
                </a:solidFill>
                <a:latin typeface="Arial" panose="020B0604020202020204" pitchFamily="34" charset="0"/>
                <a:cs typeface="Arial" panose="020B0604020202020204" pitchFamily="34" charset="0"/>
              </a:rPr>
              <a:t>lá</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lá</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lá</a:t>
            </a:r>
            <a:r>
              <a:rPr lang="en-US" sz="4000" b="1" dirty="0">
                <a:solidFill>
                  <a:srgbClr val="0070C0"/>
                </a:solidFill>
                <a:latin typeface="Arial" panose="020B0604020202020204" pitchFamily="34" charset="0"/>
                <a:cs typeface="Arial" panose="020B0604020202020204" pitchFamily="34" charset="0"/>
              </a:rPr>
              <a:t>, la </a:t>
            </a:r>
            <a:r>
              <a:rPr lang="en-US" sz="4000" b="1" dirty="0" err="1">
                <a:solidFill>
                  <a:srgbClr val="0070C0"/>
                </a:solidFill>
                <a:latin typeface="Arial" panose="020B0604020202020204" pitchFamily="34" charset="0"/>
                <a:cs typeface="Arial" panose="020B0604020202020204" pitchFamily="34" charset="0"/>
              </a:rPr>
              <a:t>là</a:t>
            </a:r>
            <a:r>
              <a:rPr lang="en-US" sz="4000" b="1" dirty="0">
                <a:solidFill>
                  <a:srgbClr val="0070C0"/>
                </a:solidFill>
                <a:latin typeface="Arial" panose="020B0604020202020204" pitchFamily="34" charset="0"/>
                <a:cs typeface="Arial" panose="020B0604020202020204" pitchFamily="34" charset="0"/>
              </a:rPr>
              <a:t> la </a:t>
            </a:r>
            <a:r>
              <a:rPr lang="en-US" sz="4000" b="1" dirty="0" err="1">
                <a:solidFill>
                  <a:srgbClr val="0070C0"/>
                </a:solidFill>
                <a:latin typeface="Arial" panose="020B0604020202020204" pitchFamily="34" charset="0"/>
                <a:cs typeface="Arial" panose="020B0604020202020204" pitchFamily="34" charset="0"/>
              </a:rPr>
              <a:t>lá</a:t>
            </a:r>
            <a:r>
              <a:rPr lang="en-US" sz="4000" b="1" dirty="0">
                <a:solidFill>
                  <a:srgbClr val="0070C0"/>
                </a:solidFill>
                <a:latin typeface="Arial" panose="020B0604020202020204" pitchFamily="34" charset="0"/>
                <a:cs typeface="Arial" panose="020B0604020202020204" pitchFamily="34" charset="0"/>
              </a:rPr>
              <a:t> la, la </a:t>
            </a:r>
            <a:r>
              <a:rPr lang="en-US" sz="4000" b="1" dirty="0" err="1">
                <a:solidFill>
                  <a:srgbClr val="0070C0"/>
                </a:solidFill>
                <a:latin typeface="Arial" panose="020B0604020202020204" pitchFamily="34" charset="0"/>
                <a:cs typeface="Arial" panose="020B0604020202020204" pitchFamily="34" charset="0"/>
              </a:rPr>
              <a:t>là</a:t>
            </a:r>
            <a:r>
              <a:rPr lang="en-US" sz="4000" b="1" dirty="0">
                <a:solidFill>
                  <a:srgbClr val="0070C0"/>
                </a:solidFill>
                <a:latin typeface="Arial" panose="020B0604020202020204" pitchFamily="34" charset="0"/>
                <a:cs typeface="Arial" panose="020B0604020202020204" pitchFamily="34" charset="0"/>
              </a:rPr>
              <a:t> la, la </a:t>
            </a:r>
            <a:r>
              <a:rPr lang="en-US" sz="4000" b="1" dirty="0" err="1">
                <a:solidFill>
                  <a:srgbClr val="0070C0"/>
                </a:solidFill>
                <a:latin typeface="Arial" panose="020B0604020202020204" pitchFamily="34" charset="0"/>
                <a:cs typeface="Arial" panose="020B0604020202020204" pitchFamily="34" charset="0"/>
              </a:rPr>
              <a:t>la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lá</a:t>
            </a:r>
            <a:r>
              <a:rPr lang="en-US" sz="4000" b="1" dirty="0">
                <a:solidFill>
                  <a:srgbClr val="0070C0"/>
                </a:solidFill>
                <a:latin typeface="Arial" panose="020B0604020202020204" pitchFamily="34" charset="0"/>
                <a:cs typeface="Arial" panose="020B0604020202020204" pitchFamily="34" charset="0"/>
              </a:rPr>
              <a:t> la </a:t>
            </a:r>
            <a:r>
              <a:rPr lang="en-US" sz="4000" b="1" dirty="0" err="1">
                <a:solidFill>
                  <a:srgbClr val="0070C0"/>
                </a:solidFill>
                <a:latin typeface="Arial" panose="020B0604020202020204" pitchFamily="34" charset="0"/>
                <a:cs typeface="Arial" panose="020B0604020202020204" pitchFamily="34" charset="0"/>
              </a:rPr>
              <a:t>là</a:t>
            </a:r>
            <a:r>
              <a:rPr lang="en-US" sz="4000" b="1" dirty="0">
                <a:solidFill>
                  <a:srgbClr val="0070C0"/>
                </a:solidFill>
                <a:latin typeface="Arial" panose="020B0604020202020204" pitchFamily="34" charset="0"/>
                <a:cs typeface="Arial" panose="020B0604020202020204" pitchFamily="34" charset="0"/>
              </a:rPr>
              <a:t> la</a:t>
            </a:r>
          </a:p>
        </p:txBody>
      </p:sp>
    </p:spTree>
    <p:extLst>
      <p:ext uri="{BB962C8B-B14F-4D97-AF65-F5344CB8AC3E}">
        <p14:creationId xmlns:p14="http://schemas.microsoft.com/office/powerpoint/2010/main" val="208785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chemeClr val="bg1"/>
                </a:solidFill>
                <a:latin typeface="Arial" panose="020B0604020202020204" pitchFamily="34" charset="0"/>
                <a:cs typeface="Arial" panose="020B0604020202020204" pitchFamily="34" charset="0"/>
              </a:rPr>
              <a:t>NGUYỆN TÔN VINH </a:t>
            </a:r>
          </a:p>
          <a:p>
            <a:pPr marL="0" indent="0" algn="ctr">
              <a:lnSpc>
                <a:spcPct val="150000"/>
              </a:lnSpc>
              <a:buNone/>
            </a:pPr>
            <a:r>
              <a:rPr lang="en-US" sz="7200" b="1" dirty="0">
                <a:solidFill>
                  <a:schemeClr val="bg1"/>
                </a:solidFill>
                <a:latin typeface="Arial" panose="020B0604020202020204" pitchFamily="34" charset="0"/>
                <a:cs typeface="Arial" panose="020B0604020202020204" pitchFamily="34" charset="0"/>
              </a:rPr>
              <a:t>NGỢI KHEN</a:t>
            </a:r>
          </a:p>
        </p:txBody>
      </p:sp>
    </p:spTree>
    <p:extLst>
      <p:ext uri="{BB962C8B-B14F-4D97-AF65-F5344CB8AC3E}">
        <p14:creationId xmlns:p14="http://schemas.microsoft.com/office/powerpoint/2010/main" val="237073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11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Nguyện tôn vinh ngợi khen</a:t>
            </a:r>
            <a:r>
              <a:rPr lang="en-US" sz="4000" b="1" dirty="0">
                <a:solidFill>
                  <a:schemeClr val="bg1"/>
                </a:solidFill>
                <a:latin typeface="Arial" panose="020B0604020202020204" pitchFamily="34" charset="0"/>
                <a:cs typeface="Arial" panose="020B0604020202020204" pitchFamily="34" charset="0"/>
              </a:rPr>
              <a:t>,</a:t>
            </a:r>
            <a:r>
              <a:rPr lang="vi-VN" sz="4000" b="1" dirty="0">
                <a:solidFill>
                  <a:schemeClr val="bg1"/>
                </a:solidFill>
                <a:latin typeface="Arial" panose="020B0604020202020204" pitchFamily="34" charset="0"/>
                <a:cs typeface="Arial" panose="020B0604020202020204" pitchFamily="34" charset="0"/>
              </a:rPr>
              <a:t> danh Giê-xu toàn năng</a:t>
            </a: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Dùng lời hát chúc </a:t>
            </a:r>
            <a:r>
              <a:rPr lang="en-US" sz="4000" b="1" dirty="0" err="1">
                <a:solidFill>
                  <a:schemeClr val="bg1"/>
                </a:solidFill>
                <a:latin typeface="Arial" panose="020B0604020202020204" pitchFamily="34" charset="0"/>
                <a:cs typeface="Arial" panose="020B0604020202020204" pitchFamily="34" charset="0"/>
              </a:rPr>
              <a:t>xướng</a:t>
            </a:r>
            <a:r>
              <a:rPr lang="en-US" sz="4000" b="1" dirty="0">
                <a:solidFill>
                  <a:schemeClr val="bg1"/>
                </a:solidFill>
                <a:latin typeface="Arial" panose="020B0604020202020204" pitchFamily="34" charset="0"/>
                <a:cs typeface="Arial" panose="020B0604020202020204" pitchFamily="34" charset="0"/>
              </a:rPr>
              <a:t> con</a:t>
            </a:r>
            <a:r>
              <a:rPr lang="vi-VN" sz="4000" b="1" dirty="0">
                <a:solidFill>
                  <a:schemeClr val="bg1"/>
                </a:solidFill>
                <a:latin typeface="Arial" panose="020B0604020202020204" pitchFamily="34" charset="0"/>
                <a:cs typeface="Arial" panose="020B0604020202020204" pitchFamily="34" charset="0"/>
              </a:rPr>
              <a:t> tạ ơn Chúa</a:t>
            </a: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Nguyện tôn vinh ngợi khen</a:t>
            </a:r>
            <a:r>
              <a:rPr lang="en-US" sz="4000" b="1" dirty="0">
                <a:solidFill>
                  <a:schemeClr val="bg1"/>
                </a:solidFill>
                <a:latin typeface="Arial" panose="020B0604020202020204" pitchFamily="34" charset="0"/>
                <a:cs typeface="Arial" panose="020B0604020202020204" pitchFamily="34" charset="0"/>
              </a:rPr>
              <a:t>,</a:t>
            </a:r>
            <a:r>
              <a:rPr lang="vi-VN" sz="4000" b="1" dirty="0">
                <a:solidFill>
                  <a:schemeClr val="bg1"/>
                </a:solidFill>
                <a:latin typeface="Arial" panose="020B0604020202020204" pitchFamily="34" charset="0"/>
                <a:cs typeface="Arial" panose="020B0604020202020204" pitchFamily="34" charset="0"/>
              </a:rPr>
              <a:t> danh Giê-xu toàn năng</a:t>
            </a:r>
            <a:r>
              <a:rPr lang="en-US" sz="4000" b="1" dirty="0">
                <a:solidFill>
                  <a:schemeClr val="bg1"/>
                </a:solidFill>
                <a:latin typeface="Arial" panose="020B0604020202020204" pitchFamily="34" charset="0"/>
                <a:cs typeface="Arial" panose="020B0604020202020204" pitchFamily="34" charset="0"/>
              </a:rPr>
              <a:t>,</a:t>
            </a:r>
            <a:endParaRPr lang="vi-VN" sz="4000" b="1" dirty="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Dùng lời hát chúc </a:t>
            </a:r>
            <a:r>
              <a:rPr lang="en-US" sz="4000" b="1" dirty="0" err="1">
                <a:solidFill>
                  <a:schemeClr val="bg1"/>
                </a:solidFill>
                <a:latin typeface="Arial" panose="020B0604020202020204" pitchFamily="34" charset="0"/>
                <a:cs typeface="Arial" panose="020B0604020202020204" pitchFamily="34" charset="0"/>
              </a:rPr>
              <a:t>xướng</a:t>
            </a:r>
            <a:r>
              <a:rPr lang="vi-VN" sz="4000" b="1" dirty="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con </a:t>
            </a:r>
            <a:r>
              <a:rPr lang="en-US" sz="4000" b="1" dirty="0" err="1">
                <a:solidFill>
                  <a:schemeClr val="bg1"/>
                </a:solidFill>
                <a:latin typeface="Arial" panose="020B0604020202020204" pitchFamily="34" charset="0"/>
                <a:cs typeface="Arial" panose="020B0604020202020204" pitchFamily="34" charset="0"/>
              </a:rPr>
              <a:t>tạ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ơn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Ngài</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40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Giê-xu</a:t>
            </a:r>
            <a:r>
              <a:rPr lang="en-US" sz="4000" b="1" dirty="0">
                <a:solidFill>
                  <a:schemeClr val="bg1"/>
                </a:solidFill>
                <a:latin typeface="Arial" panose="020B0604020202020204" pitchFamily="34" charset="0"/>
                <a:cs typeface="Arial" panose="020B0604020202020204" pitchFamily="34" charset="0"/>
              </a:rPr>
              <a:t> </a:t>
            </a:r>
            <a:r>
              <a:rPr lang="vi-VN" sz="4000" b="1" dirty="0">
                <a:solidFill>
                  <a:schemeClr val="bg1"/>
                </a:solidFill>
                <a:latin typeface="Arial" panose="020B0604020202020204" pitchFamily="34" charset="0"/>
                <a:cs typeface="Arial" panose="020B0604020202020204" pitchFamily="34" charset="0"/>
              </a:rPr>
              <a:t>vinh hiển lắm thay ai bằng</a:t>
            </a:r>
          </a:p>
          <a:p>
            <a:pPr marL="0" indent="0" algn="ctr">
              <a:lnSpc>
                <a:spcPct val="150000"/>
              </a:lnSpc>
              <a:buNone/>
            </a:pPr>
            <a:r>
              <a:rPr lang="en-US" sz="4000" b="1" dirty="0" err="1">
                <a:solidFill>
                  <a:schemeClr val="bg1"/>
                </a:solidFill>
                <a:latin typeface="Arial" panose="020B0604020202020204" pitchFamily="34" charset="0"/>
                <a:cs typeface="Arial" panose="020B0604020202020204" pitchFamily="34" charset="0"/>
              </a:rPr>
              <a:t>Ngợi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khen</a:t>
            </a:r>
            <a:r>
              <a:rPr lang="en-US" sz="4000" b="1" dirty="0">
                <a:solidFill>
                  <a:schemeClr val="bg1"/>
                </a:solidFill>
                <a:latin typeface="Arial" panose="020B0604020202020204" pitchFamily="34" charset="0"/>
                <a:cs typeface="Arial" panose="020B0604020202020204" pitchFamily="34" charset="0"/>
              </a:rPr>
              <a:t> ca vang </a:t>
            </a:r>
            <a:r>
              <a:rPr lang="en-US" sz="4000" b="1" dirty="0" err="1">
                <a:solidFill>
                  <a:schemeClr val="bg1"/>
                </a:solidFill>
                <a:latin typeface="Arial" panose="020B0604020202020204" pitchFamily="34" charset="0"/>
                <a:cs typeface="Arial" panose="020B0604020202020204" pitchFamily="34" charset="0"/>
              </a:rPr>
              <a:t>danh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Chúa</a:t>
            </a:r>
            <a:endParaRPr lang="vi-VN" sz="4000" b="1" dirty="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chemeClr val="bg1"/>
                </a:solidFill>
                <a:latin typeface="Arial" panose="020B0604020202020204" pitchFamily="34" charset="0"/>
                <a:cs typeface="Arial" panose="020B0604020202020204" pitchFamily="34" charset="0"/>
              </a:rPr>
              <a:t>Nguyện lòng con trong sạch thánh khiết m</a:t>
            </a:r>
            <a:r>
              <a:rPr lang="en-US" sz="4000" b="1" dirty="0" err="1">
                <a:solidFill>
                  <a:schemeClr val="bg1"/>
                </a:solidFill>
                <a:latin typeface="Arial" panose="020B0604020202020204" pitchFamily="34" charset="0"/>
                <a:cs typeface="Arial" panose="020B0604020202020204" pitchFamily="34" charset="0"/>
              </a:rPr>
              <a:t>ọi</a:t>
            </a:r>
            <a:r>
              <a:rPr lang="vi-VN" sz="4000" b="1" dirty="0">
                <a:solidFill>
                  <a:schemeClr val="bg1"/>
                </a:solidFill>
                <a:latin typeface="Arial" panose="020B0604020202020204" pitchFamily="34" charset="0"/>
                <a:cs typeface="Arial" panose="020B0604020202020204" pitchFamily="34" charset="0"/>
              </a:rPr>
              <a:t> bề</a:t>
            </a:r>
            <a:r>
              <a:rPr lang="en-US" sz="4000" b="1" dirty="0">
                <a:solidFill>
                  <a:schemeClr val="bg1"/>
                </a:solidFill>
                <a:latin typeface="Arial" panose="020B0604020202020204" pitchFamily="34" charset="0"/>
                <a:cs typeface="Arial" panose="020B0604020202020204" pitchFamily="34" charset="0"/>
              </a:rPr>
              <a:t>,</a:t>
            </a:r>
            <a:endParaRPr lang="vi-VN" sz="4000" b="1" dirty="0">
              <a:solidFill>
                <a:schemeClr val="bg1"/>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chemeClr val="bg1"/>
                </a:solidFill>
                <a:latin typeface="Arial" panose="020B0604020202020204" pitchFamily="34" charset="0"/>
                <a:cs typeface="Arial" panose="020B0604020202020204" pitchFamily="34" charset="0"/>
              </a:rPr>
              <a:t>Dùng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lời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hát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chúc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xướng</a:t>
            </a:r>
            <a:r>
              <a:rPr lang="en-US" sz="4000" b="1" dirty="0">
                <a:solidFill>
                  <a:schemeClr val="bg1"/>
                </a:solidFill>
                <a:latin typeface="Arial" panose="020B0604020202020204" pitchFamily="34" charset="0"/>
                <a:cs typeface="Arial" panose="020B0604020202020204" pitchFamily="34" charset="0"/>
              </a:rPr>
              <a:t> con </a:t>
            </a:r>
            <a:r>
              <a:rPr lang="en-US" sz="4000" b="1" dirty="0" err="1">
                <a:solidFill>
                  <a:schemeClr val="bg1"/>
                </a:solidFill>
                <a:latin typeface="Arial" panose="020B0604020202020204" pitchFamily="34" charset="0"/>
                <a:cs typeface="Arial" panose="020B0604020202020204" pitchFamily="34" charset="0"/>
              </a:rPr>
              <a:t>tạ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ơn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Ngài</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85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NGÀI LÀ MUÔN NHU CẦU CON</a:t>
            </a:r>
          </a:p>
        </p:txBody>
      </p:sp>
    </p:spTree>
    <p:extLst>
      <p:ext uri="{BB962C8B-B14F-4D97-AF65-F5344CB8AC3E}">
        <p14:creationId xmlns:p14="http://schemas.microsoft.com/office/powerpoint/2010/main" val="97849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74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Ngài là sức thiêng chúng con dựa nương</a:t>
            </a:r>
          </a:p>
          <a:p>
            <a:pPr marL="0" indent="0" algn="ctr">
              <a:lnSpc>
                <a:spcPct val="150000"/>
              </a:lnSpc>
              <a:buNone/>
            </a:pPr>
            <a:r>
              <a:rPr lang="vi-VN" sz="4000" b="1" dirty="0">
                <a:solidFill>
                  <a:srgbClr val="0070C0"/>
                </a:solidFill>
                <a:cs typeface="Arial" panose="020B0604020202020204" pitchFamily="34" charset="0"/>
              </a:rPr>
              <a:t>Ngài là bá</a:t>
            </a:r>
            <a:r>
              <a:rPr lang="en-US" sz="4000" b="1" dirty="0">
                <a:solidFill>
                  <a:srgbClr val="0070C0"/>
                </a:solidFill>
                <a:latin typeface="Arial" panose="020B0604020202020204" pitchFamily="34" charset="0"/>
                <a:cs typeface="Arial" panose="020B0604020202020204" pitchFamily="34" charset="0"/>
              </a:rPr>
              <a:t>u</a:t>
            </a:r>
            <a:r>
              <a:rPr lang="vi-VN" sz="4000" b="1" dirty="0">
                <a:solidFill>
                  <a:srgbClr val="0070C0"/>
                </a:solidFill>
                <a:cs typeface="Arial" panose="020B0604020202020204" pitchFamily="34" charset="0"/>
              </a:rPr>
              <a:t> vật mà con mong tìm</a:t>
            </a:r>
          </a:p>
          <a:p>
            <a:pPr marL="0" indent="0" algn="ctr">
              <a:lnSpc>
                <a:spcPct val="150000"/>
              </a:lnSpc>
              <a:buNone/>
            </a:pPr>
            <a:r>
              <a:rPr lang="vi-VN" sz="4000" b="1" dirty="0">
                <a:solidFill>
                  <a:srgbClr val="0070C0"/>
                </a:solidFill>
                <a:cs typeface="Arial" panose="020B0604020202020204" pitchFamily="34" charset="0"/>
              </a:rPr>
              <a:t>Ngài là muôn nhu cầu con</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78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Lòng con mến yêu Chúa hơn ngọc châu</a:t>
            </a:r>
          </a:p>
          <a:p>
            <a:pPr marL="0" indent="0" algn="ctr">
              <a:lnSpc>
                <a:spcPct val="150000"/>
              </a:lnSpc>
              <a:buNone/>
            </a:pPr>
            <a:r>
              <a:rPr lang="vi-VN" sz="4000" b="1" dirty="0">
                <a:solidFill>
                  <a:srgbClr val="0070C0"/>
                </a:solidFill>
                <a:cs typeface="Arial" panose="020B0604020202020204" pitchFamily="34" charset="0"/>
              </a:rPr>
              <a:t>Ngài tha hết mọi tội lỗi trong đời</a:t>
            </a:r>
          </a:p>
          <a:p>
            <a:pPr marL="0" indent="0" algn="ctr">
              <a:lnSpc>
                <a:spcPct val="150000"/>
              </a:lnSpc>
              <a:buNone/>
            </a:pPr>
            <a:r>
              <a:rPr lang="vi-VN" sz="4000" b="1" dirty="0">
                <a:solidFill>
                  <a:srgbClr val="0070C0"/>
                </a:solidFill>
                <a:cs typeface="Arial" panose="020B0604020202020204" pitchFamily="34" charset="0"/>
              </a:rPr>
              <a:t>Ngài là muôn nhu cầu con</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994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Giê xu là Chúa con</a:t>
            </a:r>
          </a:p>
          <a:p>
            <a:pPr marL="0" indent="0" algn="ctr">
              <a:lnSpc>
                <a:spcPct val="150000"/>
              </a:lnSpc>
              <a:buNone/>
            </a:pPr>
            <a:r>
              <a:rPr lang="vi-VN" sz="4000" b="1" dirty="0">
                <a:solidFill>
                  <a:srgbClr val="0070C0"/>
                </a:solidFill>
                <a:cs typeface="Arial" panose="020B0604020202020204" pitchFamily="34" charset="0"/>
              </a:rPr>
              <a:t>Chúa có danh đẹp thay</a:t>
            </a:r>
          </a:p>
          <a:p>
            <a:pPr marL="0" indent="0" algn="ctr">
              <a:lnSpc>
                <a:spcPct val="150000"/>
              </a:lnSpc>
              <a:buNone/>
            </a:pPr>
            <a:r>
              <a:rPr lang="vi-VN" sz="4000" b="1" dirty="0">
                <a:solidFill>
                  <a:srgbClr val="0070C0"/>
                </a:solidFill>
                <a:cs typeface="Arial" panose="020B0604020202020204" pitchFamily="34" charset="0"/>
              </a:rPr>
              <a:t>Giê xu là Chúa con</a:t>
            </a:r>
          </a:p>
          <a:p>
            <a:pPr marL="0" indent="0" algn="ctr">
              <a:lnSpc>
                <a:spcPct val="150000"/>
              </a:lnSpc>
              <a:buNone/>
            </a:pPr>
            <a:r>
              <a:rPr lang="vi-VN" sz="4000" b="1" dirty="0">
                <a:solidFill>
                  <a:srgbClr val="0070C0"/>
                </a:solidFill>
                <a:cs typeface="Arial" panose="020B0604020202020204" pitchFamily="34" charset="0"/>
              </a:rPr>
              <a:t>Quý bá</a:t>
            </a:r>
            <a:r>
              <a:rPr lang="en-US" sz="4000" b="1" dirty="0">
                <a:solidFill>
                  <a:srgbClr val="0070C0"/>
                </a:solidFill>
                <a:latin typeface="Arial" panose="020B0604020202020204" pitchFamily="34" charset="0"/>
                <a:cs typeface="Arial" panose="020B0604020202020204" pitchFamily="34" charset="0"/>
              </a:rPr>
              <a:t>u</a:t>
            </a:r>
            <a:r>
              <a:rPr lang="vi-VN" sz="4000" b="1" dirty="0">
                <a:solidFill>
                  <a:srgbClr val="0070C0"/>
                </a:solidFill>
                <a:cs typeface="Arial" panose="020B0604020202020204" pitchFamily="34" charset="0"/>
              </a:rPr>
              <a:t> thay danh Ngài</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89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Ngài mang hết bao nhiêu ô nhục con</a:t>
            </a:r>
          </a:p>
          <a:p>
            <a:pPr marL="0" indent="0" algn="ctr">
              <a:lnSpc>
                <a:spcPct val="150000"/>
              </a:lnSpc>
              <a:buNone/>
            </a:pPr>
            <a:r>
              <a:rPr lang="vi-VN" sz="4000" b="1" dirty="0">
                <a:solidFill>
                  <a:srgbClr val="0070C0"/>
                </a:solidFill>
                <a:cs typeface="Arial" panose="020B0604020202020204" pitchFamily="34" charset="0"/>
              </a:rPr>
              <a:t>Ngài đã sống lại và sống muôn đời</a:t>
            </a:r>
          </a:p>
          <a:p>
            <a:pPr marL="0" indent="0" algn="ctr">
              <a:lnSpc>
                <a:spcPct val="150000"/>
              </a:lnSpc>
              <a:buNone/>
            </a:pPr>
            <a:r>
              <a:rPr lang="vi-VN" sz="4000" b="1" dirty="0">
                <a:solidFill>
                  <a:srgbClr val="0070C0"/>
                </a:solidFill>
                <a:cs typeface="Arial" panose="020B0604020202020204" pitchFamily="34" charset="0"/>
              </a:rPr>
              <a:t>Ngài là muôn nhu cầu con</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09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Hồi con vấp chân Chúa nâng vực con</a:t>
            </a:r>
          </a:p>
          <a:p>
            <a:pPr marL="0" indent="0" algn="ctr">
              <a:lnSpc>
                <a:spcPct val="150000"/>
              </a:lnSpc>
              <a:buNone/>
            </a:pPr>
            <a:r>
              <a:rPr lang="vi-VN" sz="4000" b="1" dirty="0">
                <a:solidFill>
                  <a:srgbClr val="0070C0"/>
                </a:solidFill>
                <a:cs typeface="Arial" panose="020B0604020202020204" pitchFamily="34" charset="0"/>
              </a:rPr>
              <a:t>Hồi tim héo tàn Ngài khiến tươi cười</a:t>
            </a:r>
          </a:p>
          <a:p>
            <a:pPr marL="0" indent="0" algn="ctr">
              <a:lnSpc>
                <a:spcPct val="150000"/>
              </a:lnSpc>
              <a:buNone/>
            </a:pPr>
            <a:r>
              <a:rPr lang="vi-VN" sz="4000" b="1" dirty="0">
                <a:solidFill>
                  <a:srgbClr val="0070C0"/>
                </a:solidFill>
                <a:cs typeface="Arial" panose="020B0604020202020204" pitchFamily="34" charset="0"/>
              </a:rPr>
              <a:t>Ngài là muôn nhu cầu con</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65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b="1" dirty="0">
                <a:solidFill>
                  <a:srgbClr val="0070C0"/>
                </a:solidFill>
                <a:cs typeface="Arial" panose="020B0604020202020204" pitchFamily="34" charset="0"/>
              </a:rPr>
              <a:t>Giê xu là Chúa con</a:t>
            </a:r>
          </a:p>
          <a:p>
            <a:pPr marL="0" indent="0" algn="ctr">
              <a:lnSpc>
                <a:spcPct val="150000"/>
              </a:lnSpc>
              <a:buNone/>
            </a:pPr>
            <a:r>
              <a:rPr lang="vi-VN" sz="4000" b="1" dirty="0">
                <a:solidFill>
                  <a:srgbClr val="0070C0"/>
                </a:solidFill>
                <a:cs typeface="Arial" panose="020B0604020202020204" pitchFamily="34" charset="0"/>
              </a:rPr>
              <a:t>Chúa có danh đẹp thay</a:t>
            </a:r>
          </a:p>
          <a:p>
            <a:pPr marL="0" indent="0" algn="ctr">
              <a:lnSpc>
                <a:spcPct val="150000"/>
              </a:lnSpc>
              <a:buNone/>
            </a:pPr>
            <a:r>
              <a:rPr lang="vi-VN" sz="4000" b="1" dirty="0">
                <a:solidFill>
                  <a:srgbClr val="0070C0"/>
                </a:solidFill>
                <a:cs typeface="Arial" panose="020B0604020202020204" pitchFamily="34" charset="0"/>
              </a:rPr>
              <a:t>Giê xu là Chúa con</a:t>
            </a:r>
          </a:p>
          <a:p>
            <a:pPr marL="0" indent="0" algn="ctr">
              <a:lnSpc>
                <a:spcPct val="150000"/>
              </a:lnSpc>
              <a:buNone/>
            </a:pPr>
            <a:r>
              <a:rPr lang="vi-VN" sz="4000" b="1" dirty="0">
                <a:solidFill>
                  <a:srgbClr val="0070C0"/>
                </a:solidFill>
                <a:cs typeface="Arial" panose="020B0604020202020204" pitchFamily="34" charset="0"/>
              </a:rPr>
              <a:t>Quý bá</a:t>
            </a:r>
            <a:r>
              <a:rPr lang="en-US" sz="4000" b="1" dirty="0">
                <a:solidFill>
                  <a:srgbClr val="0070C0"/>
                </a:solidFill>
                <a:latin typeface="Arial" panose="020B0604020202020204" pitchFamily="34" charset="0"/>
                <a:cs typeface="Arial" panose="020B0604020202020204" pitchFamily="34" charset="0"/>
              </a:rPr>
              <a:t>u</a:t>
            </a:r>
            <a:r>
              <a:rPr lang="vi-VN" sz="4000" b="1" dirty="0">
                <a:solidFill>
                  <a:srgbClr val="0070C0"/>
                </a:solidFill>
                <a:cs typeface="Arial" panose="020B0604020202020204" pitchFamily="34" charset="0"/>
              </a:rPr>
              <a:t> thay danh Ngài</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238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r>
              <a:rPr lang="en-US" sz="7200" b="1" dirty="0">
                <a:solidFill>
                  <a:srgbClr val="0070C0"/>
                </a:solidFill>
                <a:latin typeface="Arial" panose="020B0604020202020204" pitchFamily="34" charset="0"/>
                <a:cs typeface="Arial" panose="020B0604020202020204" pitchFamily="34" charset="0"/>
              </a:rPr>
              <a:t>GẦN BÊN CHÚA</a:t>
            </a:r>
          </a:p>
        </p:txBody>
      </p:sp>
    </p:spTree>
    <p:extLst>
      <p:ext uri="{BB962C8B-B14F-4D97-AF65-F5344CB8AC3E}">
        <p14:creationId xmlns:p14="http://schemas.microsoft.com/office/powerpoint/2010/main" val="795155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ơi</a:t>
            </a:r>
            <a:r>
              <a:rPr lang="en-US" sz="4000" b="1" dirty="0">
                <a:solidFill>
                  <a:srgbClr val="0070C0"/>
                </a:solidFill>
                <a:latin typeface="Arial" panose="020B0604020202020204" pitchFamily="34" charset="0"/>
                <a:cs typeface="Arial" panose="020B0604020202020204" pitchFamily="34" charset="0"/>
              </a:rPr>
              <a:t>! Cho con </a:t>
            </a: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hơn</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phước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thay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người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theo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để</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không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thấy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cô</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đơn</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để</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yêu</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nhiều</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hơn</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081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Con </a:t>
            </a:r>
            <a:r>
              <a:rPr lang="en-US" sz="4000" b="1" dirty="0" err="1">
                <a:solidFill>
                  <a:srgbClr val="0070C0"/>
                </a:solidFill>
                <a:latin typeface="Arial" panose="020B0604020202020204" pitchFamily="34" charset="0"/>
                <a:cs typeface="Arial" panose="020B0604020202020204" pitchFamily="34" charset="0"/>
              </a:rPr>
              <a:t>trông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mong</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từ</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sáng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sớm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trưa</a:t>
            </a:r>
            <a:r>
              <a:rPr lang="en-US" sz="4000" b="1" dirty="0">
                <a:solidFill>
                  <a:srgbClr val="0070C0"/>
                </a:solidFill>
                <a:latin typeface="Arial" panose="020B0604020202020204" pitchFamily="34" charset="0"/>
                <a:cs typeface="Arial" panose="020B0604020202020204" pitchFamily="34" charset="0"/>
              </a:rPr>
              <a:t> ban </a:t>
            </a:r>
            <a:r>
              <a:rPr lang="en-US" sz="4000" b="1" dirty="0" err="1">
                <a:solidFill>
                  <a:srgbClr val="0070C0"/>
                </a:solidFill>
                <a:latin typeface="Arial" panose="020B0604020202020204" pitchFamily="34" charset="0"/>
                <a:cs typeface="Arial" panose="020B0604020202020204" pitchFamily="34" charset="0"/>
              </a:rPr>
              <a:t>chiều</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Mong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tâm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linh</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không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lìa</a:t>
            </a:r>
            <a:r>
              <a:rPr lang="en-US" sz="4000" b="1" dirty="0">
                <a:solidFill>
                  <a:srgbClr val="0070C0"/>
                </a:solidFill>
                <a:latin typeface="Arial" panose="020B0604020202020204" pitchFamily="34" charset="0"/>
                <a:cs typeface="Arial" panose="020B0604020202020204" pitchFamily="34" charset="0"/>
              </a:rPr>
              <a:t> xa.</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Con </a:t>
            </a:r>
            <a:r>
              <a:rPr lang="en-US" sz="4000" b="1" dirty="0" err="1">
                <a:solidFill>
                  <a:srgbClr val="0070C0"/>
                </a:solidFill>
                <a:latin typeface="Arial" panose="020B0604020202020204" pitchFamily="34" charset="0"/>
                <a:cs typeface="Arial" panose="020B0604020202020204" pitchFamily="34" charset="0"/>
              </a:rPr>
              <a:t>yêu</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vì</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được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ơi</a:t>
            </a:r>
            <a:r>
              <a:rPr lang="en-US" sz="4000" b="1" dirty="0">
                <a:solidFill>
                  <a:srgbClr val="0070C0"/>
                </a:solidFill>
                <a:latin typeface="Arial" panose="020B0604020202020204" pitchFamily="34" charset="0"/>
                <a:cs typeface="Arial" panose="020B0604020202020204" pitchFamily="34" charset="0"/>
              </a:rPr>
              <a:t>! Cho con </a:t>
            </a:r>
            <a:r>
              <a:rPr lang="en-US" sz="4000" b="1" dirty="0" err="1">
                <a:solidFill>
                  <a:srgbClr val="0070C0"/>
                </a:solidFill>
                <a:latin typeface="Arial" panose="020B0604020202020204" pitchFamily="34" charset="0"/>
                <a:cs typeface="Arial" panose="020B0604020202020204" pitchFamily="34" charset="0"/>
              </a:rPr>
              <a:t>được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đời</a:t>
            </a:r>
            <a:r>
              <a:rPr lang="en-US" sz="40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998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Dù</a:t>
            </a:r>
            <a:r>
              <a:rPr lang="en-US" sz="4000" b="1" dirty="0">
                <a:solidFill>
                  <a:srgbClr val="0070C0"/>
                </a:solidFill>
                <a:latin typeface="Arial" panose="020B0604020202020204" pitchFamily="34" charset="0"/>
                <a:cs typeface="Arial" panose="020B0604020202020204" pitchFamily="34" charset="0"/>
              </a:rPr>
              <a:t> bao </a:t>
            </a:r>
            <a:r>
              <a:rPr lang="en-US" sz="4000" b="1" dirty="0" err="1">
                <a:solidFill>
                  <a:srgbClr val="0070C0"/>
                </a:solidFill>
                <a:latin typeface="Arial" panose="020B0604020202020204" pitchFamily="34" charset="0"/>
                <a:cs typeface="Arial" panose="020B0604020202020204" pitchFamily="34" charset="0"/>
              </a:rPr>
              <a:t>lúc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khó</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nguy</a:t>
            </a:r>
            <a:r>
              <a:rPr lang="en-US" sz="4000" b="1" dirty="0">
                <a:solidFill>
                  <a:srgbClr val="0070C0"/>
                </a:solidFill>
                <a:latin typeface="Arial" panose="020B0604020202020204" pitchFamily="34" charset="0"/>
                <a:cs typeface="Arial" panose="020B0604020202020204" pitchFamily="34" charset="0"/>
              </a:rPr>
              <a:t> hay </a:t>
            </a:r>
            <a:r>
              <a:rPr lang="en-US" sz="4000" b="1" dirty="0" err="1">
                <a:solidFill>
                  <a:srgbClr val="0070C0"/>
                </a:solidFill>
                <a:latin typeface="Arial" panose="020B0604020202020204" pitchFamily="34" charset="0"/>
                <a:cs typeface="Arial" panose="020B0604020202020204" pitchFamily="34" charset="0"/>
              </a:rPr>
              <a:t>khổ</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đau</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lòng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đợi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trông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Chúa</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mỗi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ngày</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Dù</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trũng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bóng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đêm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ở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gần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bên</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khiến</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bình</a:t>
            </a:r>
            <a:r>
              <a:rPr lang="en-US" sz="4000" b="1" dirty="0">
                <a:solidFill>
                  <a:srgbClr val="0070C0"/>
                </a:solidFill>
                <a:latin typeface="Arial" panose="020B0604020202020204" pitchFamily="34" charset="0"/>
                <a:cs typeface="Arial" panose="020B0604020202020204" pitchFamily="34" charset="0"/>
              </a:rPr>
              <a:t> an.</a:t>
            </a:r>
          </a:p>
        </p:txBody>
      </p:sp>
    </p:spTree>
    <p:extLst>
      <p:ext uri="{BB962C8B-B14F-4D97-AF65-F5344CB8AC3E}">
        <p14:creationId xmlns:p14="http://schemas.microsoft.com/office/powerpoint/2010/main" val="279826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Toàn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Năng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Cha,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Đấng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dựng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đất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Giê</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-xu Christ,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độc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sanh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7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BÀI CA DÂNG HIẾN</a:t>
            </a:r>
          </a:p>
        </p:txBody>
      </p:sp>
    </p:spTree>
    <p:extLst>
      <p:ext uri="{BB962C8B-B14F-4D97-AF65-F5344CB8AC3E}">
        <p14:creationId xmlns:p14="http://schemas.microsoft.com/office/powerpoint/2010/main" val="3382462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181CC-6707-360F-53EC-7B0967764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4">
            <a:extLst>
              <a:ext uri="{FF2B5EF4-FFF2-40B4-BE49-F238E27FC236}">
                <a16:creationId xmlns:a16="http://schemas.microsoft.com/office/drawing/2014/main" id="{C211D803-A64D-97DD-6A53-F74A2A22EB1D}"/>
              </a:ext>
            </a:extLst>
          </p:cNvPr>
          <p:cNvSpPr>
            <a:spLocks noGrp="1"/>
          </p:cNvSpPr>
          <p:nvPr>
            <p:ph idx="1"/>
          </p:nvPr>
        </p:nvSpPr>
        <p:spPr>
          <a:xfrm>
            <a:off x="0" y="0"/>
            <a:ext cx="12192000" cy="6858000"/>
          </a:xfrm>
        </p:spPr>
        <p:txBody>
          <a:bodyPr>
            <a:normAutofit/>
          </a:bodyPr>
          <a:lstStyle/>
          <a:p>
            <a:pPr marL="0" indent="0" algn="ctr">
              <a:lnSpc>
                <a:spcPct val="150000"/>
              </a:lnSpc>
              <a:buNone/>
            </a:pP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Lạy</a:t>
            </a:r>
            <a:r>
              <a:rPr lang="en-US" sz="4000" b="1" dirty="0">
                <a:solidFill>
                  <a:srgbClr val="0070C0"/>
                </a:solidFill>
                <a:latin typeface="Arial" panose="020B0604020202020204" pitchFamily="34" charset="0"/>
                <a:cs typeface="Arial" panose="020B0604020202020204" pitchFamily="34" charset="0"/>
              </a:rPr>
              <a:t> Cha </a:t>
            </a:r>
            <a:r>
              <a:rPr lang="en-US" sz="4000" b="1" dirty="0" err="1">
                <a:solidFill>
                  <a:srgbClr val="0070C0"/>
                </a:solidFill>
                <a:latin typeface="Arial" panose="020B0604020202020204" pitchFamily="34" charset="0"/>
                <a:cs typeface="Arial" panose="020B0604020202020204" pitchFamily="34" charset="0"/>
              </a:rPr>
              <a:t>xin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hãy</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được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lên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Khi Cha </a:t>
            </a:r>
            <a:r>
              <a:rPr lang="en-US" sz="4000" b="1" dirty="0" err="1">
                <a:solidFill>
                  <a:srgbClr val="0070C0"/>
                </a:solidFill>
                <a:latin typeface="Arial" panose="020B0604020202020204" pitchFamily="34" charset="0"/>
                <a:cs typeface="Arial" panose="020B0604020202020204" pitchFamily="34" charset="0"/>
              </a:rPr>
              <a:t>đã</a:t>
            </a:r>
            <a:r>
              <a:rPr lang="en-US" sz="4000" b="1" dirty="0">
                <a:solidFill>
                  <a:srgbClr val="0070C0"/>
                </a:solidFill>
                <a:latin typeface="Arial" panose="020B0604020202020204" pitchFamily="34" charset="0"/>
                <a:cs typeface="Arial" panose="020B0604020202020204" pitchFamily="34" charset="0"/>
              </a:rPr>
              <a:t> ban </a:t>
            </a:r>
            <a:r>
              <a:rPr lang="en-US" sz="4000" b="1" dirty="0" err="1">
                <a:solidFill>
                  <a:srgbClr val="0070C0"/>
                </a:solidFill>
                <a:latin typeface="Arial" panose="020B0604020202020204" pitchFamily="34" charset="0"/>
                <a:cs typeface="Arial" panose="020B0604020202020204" pitchFamily="34" charset="0"/>
              </a:rPr>
              <a:t>cho</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và</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luôn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nhớ</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ơn</a:t>
            </a:r>
            <a:r>
              <a:rPr lang="en-US" sz="4000" b="1" dirty="0">
                <a:solidFill>
                  <a:srgbClr val="0070C0"/>
                </a:solidFill>
                <a:latin typeface="Arial" panose="020B0604020202020204" pitchFamily="34" charset="0"/>
                <a:cs typeface="Arial" panose="020B0604020202020204" pitchFamily="34" charset="0"/>
              </a:rPr>
              <a:t> Cha.</a:t>
            </a:r>
          </a:p>
          <a:p>
            <a:pPr marL="0" indent="0" algn="ctr">
              <a:lnSpc>
                <a:spcPct val="150000"/>
              </a:lnSpc>
              <a:buNone/>
            </a:pPr>
            <a:r>
              <a:rPr lang="en-US" sz="4000" b="1" dirty="0">
                <a:solidFill>
                  <a:srgbClr val="0070C0"/>
                </a:solidFill>
                <a:latin typeface="Arial" panose="020B0604020202020204" pitchFamily="34" charset="0"/>
                <a:cs typeface="Arial" panose="020B0604020202020204" pitchFamily="34" charset="0"/>
              </a:rPr>
              <a:t>Xin Cha </a:t>
            </a:r>
            <a:r>
              <a:rPr lang="en-US" sz="4000" b="1" dirty="0" err="1">
                <a:solidFill>
                  <a:srgbClr val="0070C0"/>
                </a:solidFill>
                <a:latin typeface="Arial" panose="020B0604020202020204" pitchFamily="34" charset="0"/>
                <a:cs typeface="Arial" panose="020B0604020202020204" pitchFamily="34" charset="0"/>
              </a:rPr>
              <a:t>thêm</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bội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phần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mọi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điều</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hiến</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b="1" dirty="0" err="1">
                <a:solidFill>
                  <a:srgbClr val="0070C0"/>
                </a:solidFill>
                <a:latin typeface="Arial" panose="020B0604020202020204" pitchFamily="34" charset="0"/>
                <a:cs typeface="Arial" panose="020B0604020202020204" pitchFamily="34" charset="0"/>
              </a:rPr>
              <a:t>Lòng</a:t>
            </a:r>
            <a:r>
              <a:rPr lang="en-US" sz="4000" b="1" dirty="0">
                <a:solidFill>
                  <a:srgbClr val="0070C0"/>
                </a:solidFill>
                <a:latin typeface="Arial" panose="020B0604020202020204" pitchFamily="34" charset="0"/>
                <a:cs typeface="Arial" panose="020B0604020202020204" pitchFamily="34" charset="0"/>
              </a:rPr>
              <a:t> con </a:t>
            </a:r>
            <a:r>
              <a:rPr lang="en-US" sz="4000" b="1" dirty="0" err="1">
                <a:solidFill>
                  <a:srgbClr val="0070C0"/>
                </a:solidFill>
                <a:latin typeface="Arial" panose="020B0604020202020204" pitchFamily="34" charset="0"/>
                <a:cs typeface="Arial" panose="020B0604020202020204" pitchFamily="34" charset="0"/>
              </a:rPr>
              <a:t>ước</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mong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dâng</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Ngài</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suốt</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cả</a:t>
            </a:r>
            <a:r>
              <a:rPr lang="en-US" sz="4000" b="1" dirty="0">
                <a:solidFill>
                  <a:srgbClr val="0070C0"/>
                </a:solidFill>
                <a:latin typeface="Arial" panose="020B0604020202020204" pitchFamily="34" charset="0"/>
                <a:cs typeface="Arial" panose="020B0604020202020204" pitchFamily="34" charset="0"/>
              </a:rPr>
              <a:t> </a:t>
            </a:r>
            <a:r>
              <a:rPr lang="en-US" sz="4000" b="1" dirty="0" err="1">
                <a:solidFill>
                  <a:srgbClr val="0070C0"/>
                </a:solidFill>
                <a:latin typeface="Arial" panose="020B0604020202020204" pitchFamily="34" charset="0"/>
                <a:cs typeface="Arial" panose="020B0604020202020204" pitchFamily="34" charset="0"/>
              </a:rPr>
              <a:t>đời</a:t>
            </a:r>
            <a:r>
              <a:rPr lang="en-US" sz="4000" b="1" dirty="0">
                <a:solidFill>
                  <a:srgbClr val="0070C0"/>
                </a:solidFill>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3324346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20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normAutofit fontScale="90000"/>
          </a:bodyPr>
          <a:lstStyle/>
          <a:p>
            <a:pPr algn="ctr"/>
            <a:br>
              <a:rPr lang="en-US" b="1"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r>
              <a:rPr lang="en-US" sz="10700" b="1" dirty="0">
                <a:solidFill>
                  <a:srgbClr val="FF0000"/>
                </a:solidFill>
              </a:rPr>
              <a:t>Ma-la-chi( 3:1-4 )</a:t>
            </a:r>
            <a:endParaRPr lang="en-US" b="1" dirty="0">
              <a:solidFill>
                <a:srgbClr val="FF0000"/>
              </a:solidFill>
            </a:endParaRPr>
          </a:p>
        </p:txBody>
      </p:sp>
    </p:spTree>
    <p:extLst>
      <p:ext uri="{BB962C8B-B14F-4D97-AF65-F5344CB8AC3E}">
        <p14:creationId xmlns:p14="http://schemas.microsoft.com/office/powerpoint/2010/main" val="266024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6600" b="1" dirty="0">
                <a:solidFill>
                  <a:srgbClr val="FF0000"/>
                </a:solidFill>
                <a:cs typeface="Arial" panose="020B0604020202020204" pitchFamily="34" charset="0"/>
              </a:rPr>
              <a:t>1</a:t>
            </a:r>
          </a:p>
          <a:p>
            <a:pPr marL="0" indent="0" algn="ctr">
              <a:buNone/>
            </a:pPr>
            <a:r>
              <a:rPr lang="vi-VN" sz="6600" b="1" dirty="0">
                <a:solidFill>
                  <a:srgbClr val="0070C0"/>
                </a:solidFill>
                <a:cs typeface="Arial" panose="020B0604020202020204" pitchFamily="34" charset="0"/>
              </a:rPr>
              <a:t>“Nầy, Ta sai sứ giả của Ta đến để dọn đường trước mặt Ta, và Chúa mà các con tìm kiếm sẽ thình lình vào trong đền thờ Ngài; </a:t>
            </a:r>
          </a:p>
        </p:txBody>
      </p:sp>
    </p:spTree>
    <p:extLst>
      <p:ext uri="{BB962C8B-B14F-4D97-AF65-F5344CB8AC3E}">
        <p14:creationId xmlns:p14="http://schemas.microsoft.com/office/powerpoint/2010/main" val="4071951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6600" b="1" dirty="0">
                <a:solidFill>
                  <a:srgbClr val="FF0000"/>
                </a:solidFill>
                <a:cs typeface="Arial" panose="020B0604020202020204" pitchFamily="34" charset="0"/>
              </a:rPr>
              <a:t>1</a:t>
            </a:r>
          </a:p>
          <a:p>
            <a:pPr marL="0" indent="0" algn="ctr">
              <a:buNone/>
            </a:pPr>
            <a:r>
              <a:rPr lang="vi-VN" sz="6600" b="1" dirty="0">
                <a:solidFill>
                  <a:srgbClr val="0070C0"/>
                </a:solidFill>
                <a:cs typeface="Arial" panose="020B0604020202020204" pitchFamily="34" charset="0"/>
              </a:rPr>
              <a:t>tức là sứ giả của giao ước mà các con trông mong. Kìa, Ngài đang đến!” Đức Giê-hô-va vạn quân phán vậy.</a:t>
            </a:r>
          </a:p>
        </p:txBody>
      </p:sp>
    </p:spTree>
    <p:extLst>
      <p:ext uri="{BB962C8B-B14F-4D97-AF65-F5344CB8AC3E}">
        <p14:creationId xmlns:p14="http://schemas.microsoft.com/office/powerpoint/2010/main" val="2916978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2</a:t>
            </a:r>
          </a:p>
          <a:p>
            <a:pPr marL="0" indent="0" algn="ctr">
              <a:buNone/>
            </a:pPr>
            <a:r>
              <a:rPr lang="vi-VN" sz="6600" b="1" dirty="0">
                <a:cs typeface="Arial" panose="020B0604020202020204" pitchFamily="34" charset="0"/>
              </a:rPr>
              <a:t>Nhưng ai sẽ chịu nổi ngày Ngài đến? Ai đứng được khi Ngài hiện ra?</a:t>
            </a:r>
            <a:endParaRPr lang="en-US" sz="6600" b="1" dirty="0">
              <a:cs typeface="Arial" panose="020B0604020202020204" pitchFamily="34" charset="0"/>
            </a:endParaRPr>
          </a:p>
          <a:p>
            <a:pPr marL="0" indent="0" algn="ctr">
              <a:buNone/>
            </a:pPr>
            <a:r>
              <a:rPr lang="vi-VN" sz="6600" b="1" dirty="0">
                <a:cs typeface="Arial" panose="020B0604020202020204" pitchFamily="34" charset="0"/>
              </a:rPr>
              <a:t>Vì Ngài giống như lửa của thợ luyện kim, như tro thợ giặt.</a:t>
            </a:r>
          </a:p>
        </p:txBody>
      </p:sp>
    </p:spTree>
    <p:extLst>
      <p:ext uri="{BB962C8B-B14F-4D97-AF65-F5344CB8AC3E}">
        <p14:creationId xmlns:p14="http://schemas.microsoft.com/office/powerpoint/2010/main" val="830087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3</a:t>
            </a:r>
          </a:p>
          <a:p>
            <a:pPr marL="0" indent="0" algn="ctr">
              <a:buNone/>
            </a:pPr>
            <a:r>
              <a:rPr lang="vi-VN" sz="6600" b="1" dirty="0">
                <a:solidFill>
                  <a:srgbClr val="0070C0"/>
                </a:solidFill>
                <a:cs typeface="Arial" panose="020B0604020202020204" pitchFamily="34" charset="0"/>
              </a:rPr>
              <a:t>Ngài sẽ như thợ luyện kim tinh luyện bạc; Ngài sẽ thanh tẩy các con trai Lê-vi, làm cho họ tinh ròng như vàng và bạc. </a:t>
            </a:r>
          </a:p>
        </p:txBody>
      </p:sp>
    </p:spTree>
    <p:extLst>
      <p:ext uri="{BB962C8B-B14F-4D97-AF65-F5344CB8AC3E}">
        <p14:creationId xmlns:p14="http://schemas.microsoft.com/office/powerpoint/2010/main" val="1398694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3</a:t>
            </a:r>
          </a:p>
          <a:p>
            <a:pPr marL="0" indent="0" algn="ctr">
              <a:buNone/>
            </a:pPr>
            <a:r>
              <a:rPr lang="vi-VN" sz="6600" b="1" dirty="0">
                <a:solidFill>
                  <a:srgbClr val="0070C0"/>
                </a:solidFill>
                <a:cs typeface="Arial" panose="020B0604020202020204" pitchFamily="34" charset="0"/>
              </a:rPr>
              <a:t>Họ sẽ dâng tế lễ cho Đức Giê-hô-va trong sự công chính.</a:t>
            </a:r>
          </a:p>
        </p:txBody>
      </p:sp>
    </p:spTree>
    <p:extLst>
      <p:ext uri="{BB962C8B-B14F-4D97-AF65-F5344CB8AC3E}">
        <p14:creationId xmlns:p14="http://schemas.microsoft.com/office/powerpoint/2010/main" val="56175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0" y="0"/>
            <a:ext cx="12192000" cy="66171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thai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dựng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bởi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Linh,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sanh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bởi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nữ</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trinh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Mary,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chịu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thương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khó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Bôn-xơ</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Phi-</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lát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bị</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đóng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đinh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thập</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chịu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chôn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01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dirty="0">
                <a:solidFill>
                  <a:srgbClr val="FF0000"/>
                </a:solidFill>
                <a:cs typeface="Arial" panose="020B0604020202020204" pitchFamily="34" charset="0"/>
              </a:rPr>
              <a:t>4</a:t>
            </a:r>
          </a:p>
          <a:p>
            <a:pPr marL="0" indent="0" algn="ctr">
              <a:buNone/>
            </a:pPr>
            <a:r>
              <a:rPr lang="vi-VN" sz="6600" b="1" dirty="0">
                <a:cs typeface="Arial" panose="020B0604020202020204" pitchFamily="34" charset="0"/>
              </a:rPr>
              <a:t>Bấy giờ, tế lễ của Giu-đa và của Giê-ru-sa-lem sẽ được Đức Giê-hô-va chấp nhận như những ngày xa xưa, và như những năm trước kia.</a:t>
            </a:r>
          </a:p>
        </p:txBody>
      </p:sp>
    </p:spTree>
    <p:extLst>
      <p:ext uri="{BB962C8B-B14F-4D97-AF65-F5344CB8AC3E}">
        <p14:creationId xmlns:p14="http://schemas.microsoft.com/office/powerpoint/2010/main" val="2996296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661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buNone/>
            </a:pPr>
            <a:endParaRPr lang="en-US" sz="72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b="1" dirty="0">
                <a:solidFill>
                  <a:srgbClr val="0070C0"/>
                </a:solidFill>
                <a:latin typeface="Arial" panose="020B0604020202020204" pitchFamily="34" charset="0"/>
                <a:cs typeface="Arial" panose="020B0604020202020204" pitchFamily="34" charset="0"/>
              </a:rPr>
              <a:t>TIỆC THÁNH</a:t>
            </a:r>
          </a:p>
        </p:txBody>
      </p:sp>
    </p:spTree>
    <p:extLst>
      <p:ext uri="{BB962C8B-B14F-4D97-AF65-F5344CB8AC3E}">
        <p14:creationId xmlns:p14="http://schemas.microsoft.com/office/powerpoint/2010/main" val="4219052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b="1" dirty="0">
                <a:solidFill>
                  <a:srgbClr val="FF0000"/>
                </a:solidFill>
                <a:latin typeface="Arial" panose="020B0604020202020204" pitchFamily="34" charset="0"/>
                <a:cs typeface="Arial" panose="020B0604020202020204" pitchFamily="34" charset="0"/>
              </a:rPr>
              <a:t>1.</a:t>
            </a: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Tiệc</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thánh</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ban </a:t>
            </a:r>
            <a:r>
              <a:rPr lang="en-US" sz="5400" b="1" dirty="0" err="1">
                <a:solidFill>
                  <a:srgbClr val="0070C0"/>
                </a:solidFill>
                <a:latin typeface="Arial" panose="020B0604020202020204" pitchFamily="34" charset="0"/>
                <a:cs typeface="Arial" panose="020B0604020202020204" pitchFamily="34" charset="0"/>
              </a:rPr>
              <a:t>mọi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sứ</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đồ</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truyền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đời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đời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nên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ghi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nhớ</a:t>
            </a:r>
            <a:r>
              <a:rPr lang="en-US" sz="5400" b="1"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Rằng</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thay</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vì</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chúng</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sinh</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thân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báu</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phải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chịu</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thập</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hình</a:t>
            </a:r>
            <a:r>
              <a:rPr lang="en-US" sz="54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36358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Hồi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niệm</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thân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huyết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tuôn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vì</a:t>
            </a:r>
            <a:r>
              <a:rPr lang="en-US" sz="5400" b="1" dirty="0">
                <a:solidFill>
                  <a:srgbClr val="0070C0"/>
                </a:solidFill>
                <a:latin typeface="Arial" panose="020B0604020202020204" pitchFamily="34" charset="0"/>
                <a:cs typeface="Arial" panose="020B0604020202020204" pitchFamily="34" charset="0"/>
              </a:rPr>
              <a:t> ta,</a:t>
            </a:r>
          </a:p>
          <a:p>
            <a:pPr marL="0" indent="0" algn="ctr">
              <a:lnSpc>
                <a:spcPct val="150000"/>
              </a:lnSpc>
              <a:buNone/>
            </a:pPr>
            <a:r>
              <a:rPr lang="en-US" sz="5400" b="1" dirty="0">
                <a:solidFill>
                  <a:srgbClr val="0070C0"/>
                </a:solidFill>
                <a:latin typeface="Arial" panose="020B0604020202020204" pitchFamily="34" charset="0"/>
                <a:cs typeface="Arial" panose="020B0604020202020204" pitchFamily="34" charset="0"/>
              </a:rPr>
              <a:t>nay </a:t>
            </a:r>
            <a:r>
              <a:rPr lang="en-US" sz="5400" b="1" dirty="0" err="1">
                <a:solidFill>
                  <a:srgbClr val="0070C0"/>
                </a:solidFill>
                <a:latin typeface="Arial" panose="020B0604020202020204" pitchFamily="34" charset="0"/>
                <a:cs typeface="Arial" panose="020B0604020202020204" pitchFamily="34" charset="0"/>
              </a:rPr>
              <a:t>rao</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truyền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sự</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ra.</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360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b="1" dirty="0">
                <a:solidFill>
                  <a:srgbClr val="FF0000"/>
                </a:solidFill>
                <a:latin typeface="Arial" panose="020B0604020202020204" pitchFamily="34" charset="0"/>
                <a:cs typeface="Arial" panose="020B0604020202020204" pitchFamily="34" charset="0"/>
              </a:rPr>
              <a:t>2.</a:t>
            </a:r>
          </a:p>
          <a:p>
            <a:pPr marL="0" indent="0" algn="ctr">
              <a:lnSpc>
                <a:spcPct val="150000"/>
              </a:lnSpc>
              <a:buNone/>
            </a:pPr>
            <a:r>
              <a:rPr lang="vi-VN" sz="5400" b="1" dirty="0">
                <a:solidFill>
                  <a:srgbClr val="0070C0"/>
                </a:solidFill>
                <a:cs typeface="Arial" panose="020B0604020202020204" pitchFamily="34" charset="0"/>
              </a:rPr>
              <a:t>Thập giá Chúa xưa chịu khổ hình, đồ đệ, Phụ Thân xa lánh.</a:t>
            </a:r>
            <a:endParaRPr lang="en-US" sz="5400" b="1" dirty="0">
              <a:solidFill>
                <a:srgbClr val="0070C0"/>
              </a:solidFill>
              <a:cs typeface="Arial" panose="020B0604020202020204" pitchFamily="34" charset="0"/>
            </a:endParaRP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Nhục</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nhã</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đớn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đau</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nào</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thở</a:t>
            </a:r>
            <a:r>
              <a:rPr lang="en-US" sz="5400" b="1" dirty="0">
                <a:solidFill>
                  <a:srgbClr val="0070C0"/>
                </a:solidFill>
                <a:latin typeface="Arial" panose="020B0604020202020204" pitchFamily="34" charset="0"/>
                <a:cs typeface="Arial" panose="020B0604020202020204" pitchFamily="34" charset="0"/>
              </a:rPr>
              <a:t> than, </a:t>
            </a:r>
            <a:r>
              <a:rPr lang="en-US" sz="5400" b="1" dirty="0" err="1">
                <a:solidFill>
                  <a:srgbClr val="0070C0"/>
                </a:solidFill>
                <a:latin typeface="Arial" panose="020B0604020202020204" pitchFamily="34" charset="0"/>
                <a:cs typeface="Arial" panose="020B0604020202020204" pitchFamily="34" charset="0"/>
              </a:rPr>
              <a:t>thân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nát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huyết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hồng</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giọt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tràn</a:t>
            </a:r>
            <a:r>
              <a:rPr lang="en-US" sz="54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9896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Hồi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niệm</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thân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huyết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tuôn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vì</a:t>
            </a:r>
            <a:r>
              <a:rPr lang="en-US" sz="5400" b="1" dirty="0">
                <a:solidFill>
                  <a:srgbClr val="0070C0"/>
                </a:solidFill>
                <a:latin typeface="Arial" panose="020B0604020202020204" pitchFamily="34" charset="0"/>
                <a:cs typeface="Arial" panose="020B0604020202020204" pitchFamily="34" charset="0"/>
              </a:rPr>
              <a:t> ta,</a:t>
            </a:r>
          </a:p>
          <a:p>
            <a:pPr marL="0" indent="0" algn="ctr">
              <a:lnSpc>
                <a:spcPct val="150000"/>
              </a:lnSpc>
              <a:buNone/>
            </a:pPr>
            <a:r>
              <a:rPr lang="en-US" sz="5400" b="1" dirty="0">
                <a:solidFill>
                  <a:srgbClr val="0070C0"/>
                </a:solidFill>
                <a:latin typeface="Arial" panose="020B0604020202020204" pitchFamily="34" charset="0"/>
                <a:cs typeface="Arial" panose="020B0604020202020204" pitchFamily="34" charset="0"/>
              </a:rPr>
              <a:t>nay </a:t>
            </a:r>
            <a:r>
              <a:rPr lang="en-US" sz="5400" b="1" dirty="0" err="1">
                <a:solidFill>
                  <a:srgbClr val="0070C0"/>
                </a:solidFill>
                <a:latin typeface="Arial" panose="020B0604020202020204" pitchFamily="34" charset="0"/>
                <a:cs typeface="Arial" panose="020B0604020202020204" pitchFamily="34" charset="0"/>
              </a:rPr>
              <a:t>rao</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truyền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sự</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ra.</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57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b="1" dirty="0">
                <a:solidFill>
                  <a:srgbClr val="FF0000"/>
                </a:solidFill>
                <a:latin typeface="Arial" panose="020B0604020202020204" pitchFamily="34" charset="0"/>
                <a:cs typeface="Arial" panose="020B0604020202020204" pitchFamily="34" charset="0"/>
              </a:rPr>
              <a:t>3.</a:t>
            </a:r>
          </a:p>
          <a:p>
            <a:pPr marL="0" indent="0" algn="ctr">
              <a:lnSpc>
                <a:spcPct val="150000"/>
              </a:lnSpc>
              <a:buNone/>
            </a:pPr>
            <a:r>
              <a:rPr lang="vi-VN" sz="5400" b="1" dirty="0">
                <a:solidFill>
                  <a:srgbClr val="0070C0"/>
                </a:solidFill>
                <a:cs typeface="Arial" panose="020B0604020202020204" pitchFamily="34" charset="0"/>
              </a:rPr>
              <a:t>Cầm bánh nhớ thân Ngài vỡ rồi, thật vì tội ta nên nỗi</a:t>
            </a:r>
            <a:r>
              <a:rPr lang="en-US" sz="5400" b="1" dirty="0">
                <a:solidFill>
                  <a:srgbClr val="0070C0"/>
                </a:solidFill>
                <a:cs typeface="Arial" panose="020B0604020202020204" pitchFamily="34" charset="0"/>
              </a:rPr>
              <a:t>.</a:t>
            </a:r>
          </a:p>
          <a:p>
            <a:pPr marL="0" indent="0" algn="ctr">
              <a:lnSpc>
                <a:spcPct val="150000"/>
              </a:lnSpc>
              <a:buNone/>
            </a:pPr>
            <a:r>
              <a:rPr lang="vi-VN" sz="5400" b="1" dirty="0">
                <a:solidFill>
                  <a:srgbClr val="0070C0"/>
                </a:solidFill>
                <a:cs typeface="Arial" panose="020B0604020202020204" pitchFamily="34" charset="0"/>
              </a:rPr>
              <a:t>Cầm chén nhắc ta giọt huyết rơi, ban giá cứu chuộc mọi người.</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535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Hồi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niệm</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thân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huyết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tuôn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vì</a:t>
            </a:r>
            <a:r>
              <a:rPr lang="en-US" sz="5400" b="1" dirty="0">
                <a:solidFill>
                  <a:srgbClr val="0070C0"/>
                </a:solidFill>
                <a:latin typeface="Arial" panose="020B0604020202020204" pitchFamily="34" charset="0"/>
                <a:cs typeface="Arial" panose="020B0604020202020204" pitchFamily="34" charset="0"/>
              </a:rPr>
              <a:t> ta,</a:t>
            </a:r>
          </a:p>
          <a:p>
            <a:pPr marL="0" indent="0" algn="ctr">
              <a:lnSpc>
                <a:spcPct val="150000"/>
              </a:lnSpc>
              <a:buNone/>
            </a:pPr>
            <a:r>
              <a:rPr lang="en-US" sz="5400" b="1" dirty="0">
                <a:solidFill>
                  <a:srgbClr val="0070C0"/>
                </a:solidFill>
                <a:latin typeface="Arial" panose="020B0604020202020204" pitchFamily="34" charset="0"/>
                <a:cs typeface="Arial" panose="020B0604020202020204" pitchFamily="34" charset="0"/>
              </a:rPr>
              <a:t>nay </a:t>
            </a:r>
            <a:r>
              <a:rPr lang="en-US" sz="5400" b="1" dirty="0" err="1">
                <a:solidFill>
                  <a:srgbClr val="0070C0"/>
                </a:solidFill>
                <a:latin typeface="Arial" panose="020B0604020202020204" pitchFamily="34" charset="0"/>
                <a:cs typeface="Arial" panose="020B0604020202020204" pitchFamily="34" charset="0"/>
              </a:rPr>
              <a:t>rao</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truyền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sự</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ra.</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805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b="1" dirty="0">
                <a:solidFill>
                  <a:srgbClr val="FF0000"/>
                </a:solidFill>
                <a:latin typeface="Arial" panose="020B0604020202020204" pitchFamily="34" charset="0"/>
                <a:cs typeface="Arial" panose="020B0604020202020204" pitchFamily="34" charset="0"/>
              </a:rPr>
              <a:t>4.</a:t>
            </a:r>
          </a:p>
          <a:p>
            <a:pPr marL="0" indent="0" algn="ctr">
              <a:lnSpc>
                <a:spcPct val="150000"/>
              </a:lnSpc>
              <a:buNone/>
            </a:pPr>
            <a:r>
              <a:rPr lang="vi-VN" sz="5400" b="1" dirty="0">
                <a:solidFill>
                  <a:srgbClr val="0070C0"/>
                </a:solidFill>
                <a:cs typeface="Arial" panose="020B0604020202020204" pitchFamily="34" charset="0"/>
              </a:rPr>
              <a:t>Lạy Chúa thứ tha mọi lỗi lầm, từng phạm điều Cha răn cấm.</a:t>
            </a:r>
            <a:endParaRPr lang="en-US" sz="5400" b="1" dirty="0">
              <a:solidFill>
                <a:srgbClr val="0070C0"/>
              </a:solidFill>
              <a:cs typeface="Arial" panose="020B0604020202020204" pitchFamily="34" charset="0"/>
            </a:endParaRPr>
          </a:p>
          <a:p>
            <a:pPr marL="0" indent="0" algn="ctr">
              <a:lnSpc>
                <a:spcPct val="150000"/>
              </a:lnSpc>
              <a:buNone/>
            </a:pPr>
            <a:r>
              <a:rPr lang="vi-VN" sz="5400" b="1" dirty="0">
                <a:solidFill>
                  <a:srgbClr val="0070C0"/>
                </a:solidFill>
                <a:cs typeface="Arial" panose="020B0604020202020204" pitchFamily="34" charset="0"/>
              </a:rPr>
              <a:t>Nguy</a:t>
            </a:r>
            <a:r>
              <a:rPr lang="en-US" sz="5400" b="1" dirty="0">
                <a:solidFill>
                  <a:srgbClr val="0070C0"/>
                </a:solidFill>
                <a:cs typeface="Arial" panose="020B0604020202020204" pitchFamily="34" charset="0"/>
              </a:rPr>
              <a:t>ệ</a:t>
            </a:r>
            <a:r>
              <a:rPr lang="vi-VN" sz="5400" b="1" dirty="0">
                <a:solidFill>
                  <a:srgbClr val="0070C0"/>
                </a:solidFill>
                <a:cs typeface="Arial" panose="020B0604020202020204" pitchFamily="34" charset="0"/>
              </a:rPr>
              <a:t>n lấy huyết bôi sạch cả đây, cho xứng đáng dự tiệc này.</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93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46166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âm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phủ</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thứ</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thăng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thiên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ngồi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bên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hữu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Toàn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Năng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Cha.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03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Hồi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niệm</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thân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huyết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tuôn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vì</a:t>
            </a:r>
            <a:r>
              <a:rPr lang="en-US" sz="5400" b="1" dirty="0">
                <a:solidFill>
                  <a:srgbClr val="0070C0"/>
                </a:solidFill>
                <a:latin typeface="Arial" panose="020B0604020202020204" pitchFamily="34" charset="0"/>
                <a:cs typeface="Arial" panose="020B0604020202020204" pitchFamily="34" charset="0"/>
              </a:rPr>
              <a:t> ta,</a:t>
            </a:r>
          </a:p>
          <a:p>
            <a:pPr marL="0" indent="0" algn="ctr">
              <a:lnSpc>
                <a:spcPct val="150000"/>
              </a:lnSpc>
              <a:buNone/>
            </a:pPr>
            <a:r>
              <a:rPr lang="en-US" sz="5400" b="1" dirty="0">
                <a:solidFill>
                  <a:srgbClr val="0070C0"/>
                </a:solidFill>
                <a:latin typeface="Arial" panose="020B0604020202020204" pitchFamily="34" charset="0"/>
                <a:cs typeface="Arial" panose="020B0604020202020204" pitchFamily="34" charset="0"/>
              </a:rPr>
              <a:t>nay </a:t>
            </a:r>
            <a:r>
              <a:rPr lang="en-US" sz="5400" b="1" dirty="0" err="1">
                <a:solidFill>
                  <a:srgbClr val="0070C0"/>
                </a:solidFill>
                <a:latin typeface="Arial" panose="020B0604020202020204" pitchFamily="34" charset="0"/>
                <a:cs typeface="Arial" panose="020B0604020202020204" pitchFamily="34" charset="0"/>
              </a:rPr>
              <a:t>rao</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truyền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sự</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ra.</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700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lnSpcReduction="10000"/>
          </a:bodyPr>
          <a:lstStyle/>
          <a:p>
            <a:pPr marL="0" indent="0" algn="ctr">
              <a:lnSpc>
                <a:spcPct val="150000"/>
              </a:lnSpc>
              <a:buNone/>
            </a:pPr>
            <a:r>
              <a:rPr lang="en-US" sz="4000" b="1" dirty="0">
                <a:solidFill>
                  <a:srgbClr val="FF0000"/>
                </a:solidFill>
                <a:latin typeface="Arial" panose="020B0604020202020204" pitchFamily="34" charset="0"/>
                <a:cs typeface="Arial" panose="020B0604020202020204" pitchFamily="34" charset="0"/>
              </a:rPr>
              <a:t>5.</a:t>
            </a:r>
          </a:p>
          <a:p>
            <a:pPr marL="0" indent="0" algn="ctr">
              <a:lnSpc>
                <a:spcPct val="150000"/>
              </a:lnSpc>
              <a:buNone/>
            </a:pPr>
            <a:r>
              <a:rPr lang="vi-VN" sz="5400" b="1" dirty="0">
                <a:solidFill>
                  <a:srgbClr val="0070C0"/>
                </a:solidFill>
                <a:cs typeface="Arial" panose="020B0604020202020204" pitchFamily="34" charset="0"/>
              </a:rPr>
              <a:t>Tiệc </a:t>
            </a:r>
            <a:r>
              <a:rPr lang="en-US" sz="5400" b="1" dirty="0">
                <a:solidFill>
                  <a:srgbClr val="0070C0"/>
                </a:solidFill>
                <a:cs typeface="Arial" panose="020B0604020202020204" pitchFamily="34" charset="0"/>
              </a:rPr>
              <a:t>T</a:t>
            </a:r>
            <a:r>
              <a:rPr lang="vi-VN" sz="5400" b="1" dirty="0">
                <a:solidFill>
                  <a:srgbClr val="0070C0"/>
                </a:solidFill>
                <a:cs typeface="Arial" panose="020B0604020202020204" pitchFamily="34" charset="0"/>
              </a:rPr>
              <a:t>hánh nhắc ta ngày phước hạnh, ngày dự tiệc Chiên Con Thánh.</a:t>
            </a:r>
            <a:endParaRPr lang="en-US" sz="5400" b="1" dirty="0">
              <a:solidFill>
                <a:srgbClr val="0070C0"/>
              </a:solidFill>
              <a:cs typeface="Arial" panose="020B0604020202020204" pitchFamily="34" charset="0"/>
            </a:endParaRPr>
          </a:p>
          <a:p>
            <a:pPr marL="0" indent="0" algn="ctr">
              <a:lnSpc>
                <a:spcPct val="150000"/>
              </a:lnSpc>
              <a:buNone/>
            </a:pPr>
            <a:r>
              <a:rPr lang="vi-VN" sz="5400" b="1" dirty="0">
                <a:solidFill>
                  <a:srgbClr val="0070C0"/>
                </a:solidFill>
                <a:cs typeface="Arial" panose="020B0604020202020204" pitchFamily="34" charset="0"/>
              </a:rPr>
              <a:t>Lòng nóng nảy trông Ngài tái lâm, chung kết cõi đời lạc lầm.</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98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b="1"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5400" b="1" dirty="0" err="1">
                <a:solidFill>
                  <a:srgbClr val="0070C0"/>
                </a:solidFill>
                <a:latin typeface="Arial" panose="020B0604020202020204" pitchFamily="34" charset="0"/>
                <a:cs typeface="Arial" panose="020B0604020202020204" pitchFamily="34" charset="0"/>
              </a:rPr>
              <a:t>Hồi</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niệm</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thân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huyết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tuôn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vì</a:t>
            </a:r>
            <a:r>
              <a:rPr lang="en-US" sz="5400" b="1" dirty="0">
                <a:solidFill>
                  <a:srgbClr val="0070C0"/>
                </a:solidFill>
                <a:latin typeface="Arial" panose="020B0604020202020204" pitchFamily="34" charset="0"/>
                <a:cs typeface="Arial" panose="020B0604020202020204" pitchFamily="34" charset="0"/>
              </a:rPr>
              <a:t> ta,</a:t>
            </a:r>
          </a:p>
          <a:p>
            <a:pPr marL="0" indent="0" algn="ctr">
              <a:lnSpc>
                <a:spcPct val="150000"/>
              </a:lnSpc>
              <a:buNone/>
            </a:pPr>
            <a:r>
              <a:rPr lang="en-US" sz="5400" b="1" dirty="0">
                <a:solidFill>
                  <a:srgbClr val="0070C0"/>
                </a:solidFill>
                <a:latin typeface="Arial" panose="020B0604020202020204" pitchFamily="34" charset="0"/>
                <a:cs typeface="Arial" panose="020B0604020202020204" pitchFamily="34" charset="0"/>
              </a:rPr>
              <a:t>nay </a:t>
            </a:r>
            <a:r>
              <a:rPr lang="en-US" sz="5400" b="1" dirty="0" err="1">
                <a:solidFill>
                  <a:srgbClr val="0070C0"/>
                </a:solidFill>
                <a:latin typeface="Arial" panose="020B0604020202020204" pitchFamily="34" charset="0"/>
                <a:cs typeface="Arial" panose="020B0604020202020204" pitchFamily="34" charset="0"/>
              </a:rPr>
              <a:t>rao</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truyền</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sự</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chết</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Chúa</a:t>
            </a:r>
            <a:r>
              <a:rPr lang="en-US" sz="5400" b="1" dirty="0">
                <a:solidFill>
                  <a:srgbClr val="0070C0"/>
                </a:solidFill>
                <a:latin typeface="Arial" panose="020B0604020202020204" pitchFamily="34" charset="0"/>
                <a:cs typeface="Arial" panose="020B0604020202020204" pitchFamily="34" charset="0"/>
              </a:rPr>
              <a:t> </a:t>
            </a:r>
            <a:r>
              <a:rPr lang="en-US" sz="5400" b="1" dirty="0" err="1">
                <a:solidFill>
                  <a:srgbClr val="0070C0"/>
                </a:solidFill>
                <a:latin typeface="Arial" panose="020B0604020202020204" pitchFamily="34" charset="0"/>
                <a:cs typeface="Arial" panose="020B0604020202020204" pitchFamily="34" charset="0"/>
              </a:rPr>
              <a:t>ra.</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391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8416-D4C2-A7CD-8790-6EA4766C1A57}"/>
              </a:ext>
            </a:extLst>
          </p:cNvPr>
          <p:cNvSpPr>
            <a:spLocks noGrp="1"/>
          </p:cNvSpPr>
          <p:nvPr>
            <p:ph type="title"/>
          </p:nvPr>
        </p:nvSpPr>
        <p:spPr/>
        <p:txBody>
          <a:bodyPr>
            <a:normAutofit fontScale="90000"/>
          </a:bodyPr>
          <a:lstStyle/>
          <a:p>
            <a:pPr algn="ctr"/>
            <a:br>
              <a:rPr lang="en-US" sz="7200" b="1" dirty="0"/>
            </a:br>
            <a:br>
              <a:rPr lang="en-US" sz="7200" b="1" dirty="0"/>
            </a:br>
            <a:br>
              <a:rPr lang="en-US" sz="7200" b="1" dirty="0"/>
            </a:br>
            <a:br>
              <a:rPr lang="en-US" sz="7200" b="1" dirty="0"/>
            </a:br>
            <a:br>
              <a:rPr lang="en-US" sz="7200" b="1" dirty="0"/>
            </a:br>
            <a:r>
              <a:rPr lang="en-US" sz="7200" b="1" dirty="0" err="1">
                <a:solidFill>
                  <a:srgbClr val="FF0000"/>
                </a:solidFill>
                <a:latin typeface="Arial" panose="020B0604020202020204" pitchFamily="34" charset="0"/>
                <a:cs typeface="Arial" panose="020B0604020202020204" pitchFamily="34" charset="0"/>
              </a:rPr>
              <a:t>Cô-rinh-tô</a:t>
            </a:r>
            <a:r>
              <a:rPr lang="en-US" sz="7200" b="1" dirty="0">
                <a:latin typeface="Arial" panose="020B0604020202020204" pitchFamily="34" charset="0"/>
                <a:cs typeface="Arial" panose="020B0604020202020204" pitchFamily="34" charset="0"/>
              </a:rPr>
              <a:t> ( </a:t>
            </a:r>
            <a:r>
              <a:rPr lang="en-US" sz="7200" b="1" dirty="0">
                <a:solidFill>
                  <a:srgbClr val="FF0000"/>
                </a:solidFill>
                <a:latin typeface="Arial" panose="020B0604020202020204" pitchFamily="34" charset="0"/>
                <a:cs typeface="Arial" panose="020B0604020202020204" pitchFamily="34" charset="0"/>
              </a:rPr>
              <a:t>11:23-31</a:t>
            </a:r>
            <a:r>
              <a:rPr lang="en-US" sz="7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52178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D15969-CABB-910D-691A-22C7D7DC285D}"/>
              </a:ext>
            </a:extLst>
          </p:cNvPr>
          <p:cNvSpPr txBox="1"/>
          <p:nvPr/>
        </p:nvSpPr>
        <p:spPr>
          <a:xfrm>
            <a:off x="0" y="0"/>
            <a:ext cx="12192001"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23</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Vì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nơi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dạy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anh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Ấy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đêm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Jêsus</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bị</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phản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nộp</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lấy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24</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tạ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ơn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phán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rằng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Nầy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nầy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Ta.”</a:t>
            </a:r>
          </a:p>
        </p:txBody>
      </p:sp>
    </p:spTree>
    <p:extLst>
      <p:ext uri="{BB962C8B-B14F-4D97-AF65-F5344CB8AC3E}">
        <p14:creationId xmlns:p14="http://schemas.microsoft.com/office/powerpoint/2010/main" val="1665230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D15969-CABB-910D-691A-22C7D7DC285D}"/>
              </a:ext>
            </a:extLst>
          </p:cNvPr>
          <p:cNvSpPr txBox="1"/>
          <p:nvPr/>
        </p:nvSpPr>
        <p:spPr>
          <a:xfrm>
            <a:off x="0" y="0"/>
            <a:ext cx="12192001"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25</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Cùng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ấy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bữa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lấy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chén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phán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rằng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Chén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nầy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giao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ước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huyết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hễ</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nầy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nhớ</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Ta.”</a:t>
            </a:r>
          </a:p>
        </p:txBody>
      </p:sp>
    </p:spTree>
    <p:extLst>
      <p:ext uri="{BB962C8B-B14F-4D97-AF65-F5344CB8AC3E}">
        <p14:creationId xmlns:p14="http://schemas.microsoft.com/office/powerpoint/2010/main" val="2396215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3804AA-EAB1-97A2-9FC0-CFB3ECDDFCA7}"/>
              </a:ext>
            </a:extLst>
          </p:cNvPr>
          <p:cNvSpPr txBox="1"/>
          <p:nvPr/>
        </p:nvSpPr>
        <p:spPr>
          <a:xfrm>
            <a:off x="0" y="0"/>
            <a:ext cx="1219200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26</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Vậy,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lần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anh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nầy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chén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nầy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thì</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rao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giảng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lúc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27</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Vì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thế</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nếu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ai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chén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xứng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đáng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thì</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mắc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tội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huyết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226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3804AA-EAB1-97A2-9FC0-CFB3ECDDFCA7}"/>
              </a:ext>
            </a:extLst>
          </p:cNvPr>
          <p:cNvSpPr txBox="1"/>
          <p:nvPr/>
        </p:nvSpPr>
        <p:spPr>
          <a:xfrm>
            <a:off x="0" y="0"/>
            <a:ext cx="1219200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28</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Vậy,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phải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rồi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chén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ấy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29</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Vì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biệt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bánh,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chén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ấy</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tức</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uống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phán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320175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BE077-ABE5-3829-7C3A-6D522BCCC5AB}"/>
              </a:ext>
            </a:extLst>
          </p:cNvPr>
          <p:cNvSpPr txBox="1"/>
          <p:nvPr/>
        </p:nvSpPr>
        <p:spPr>
          <a:xfrm>
            <a:off x="0" y="0"/>
            <a:ext cx="1219200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30</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Vì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anh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nhiều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đau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yếu</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bệnh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tật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lắm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ngủ</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31</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Nếu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thì</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bị</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phán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9297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0" y="0"/>
            <a:ext cx="12192000" cy="68326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Ngài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trở</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đoán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kẻ</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chết</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Linh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Tôi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phổ</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cảm</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thánh</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đồ</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tội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sự</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sống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mn-ea"/>
                <a:cs typeface="+mn-cs"/>
              </a:rPr>
              <a:t>đời</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97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37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B230F-3EE3-567C-9DD2-79813C85D503}"/>
              </a:ext>
            </a:extLst>
          </p:cNvPr>
          <p:cNvSpPr txBox="1"/>
          <p:nvPr/>
        </p:nvSpPr>
        <p:spPr>
          <a:xfrm>
            <a:off x="0" y="0"/>
            <a:ext cx="12192000" cy="6740307"/>
          </a:xfrm>
          <a:prstGeom prst="rect">
            <a:avLst/>
          </a:prstGeom>
          <a:noFill/>
        </p:spPr>
        <p:txBody>
          <a:bodyPr wrap="square">
            <a:spAutoFit/>
          </a:bodyPr>
          <a:lstStyle/>
          <a:p>
            <a:r>
              <a:rPr lang="vi-VN" sz="6000" b="1" i="0" baseline="30000" dirty="0">
                <a:solidFill>
                  <a:srgbClr val="FF0000"/>
                </a:solidFill>
                <a:effectLst/>
                <a:latin typeface="Noto Serif" panose="02020600060500020200" pitchFamily="18" charset="0"/>
              </a:rPr>
              <a:t>10</a:t>
            </a:r>
            <a:r>
              <a:rPr lang="vi-VN" sz="6000" b="1" i="0" dirty="0">
                <a:effectLst/>
                <a:latin typeface="Noto Serif" panose="02020600060500020200" pitchFamily="18" charset="0"/>
              </a:rPr>
              <a:t>Vì chúng ta là công trình của tay Ngài, được tạo dựng trong Đấng Christ Jêsus để thực hiện những việc lành mà Đức Chúa Trời đã chuẩn bị từ trước để chúng ta làm theo.</a:t>
            </a:r>
            <a:endParaRPr lang="en-US" sz="6000" b="1" i="0" dirty="0">
              <a:effectLst/>
              <a:latin typeface="Noto Serif" panose="02020600060500020200" pitchFamily="18" charset="0"/>
            </a:endParaRPr>
          </a:p>
          <a:p>
            <a:pPr algn="ctr"/>
            <a:endParaRPr lang="en-US" sz="3600" dirty="0">
              <a:solidFill>
                <a:srgbClr val="FF0000"/>
              </a:solidFill>
            </a:endParaRPr>
          </a:p>
          <a:p>
            <a:pPr algn="ctr"/>
            <a:r>
              <a:rPr lang="en-US" sz="3600" dirty="0">
                <a:solidFill>
                  <a:srgbClr val="FF0000"/>
                </a:solidFill>
              </a:rPr>
              <a:t>Ê-</a:t>
            </a:r>
            <a:r>
              <a:rPr lang="en-US" sz="3600" dirty="0" err="1">
                <a:solidFill>
                  <a:srgbClr val="FF0000"/>
                </a:solidFill>
              </a:rPr>
              <a:t>phê</a:t>
            </a:r>
            <a:r>
              <a:rPr lang="en-US" sz="3600" dirty="0">
                <a:solidFill>
                  <a:srgbClr val="FF0000"/>
                </a:solidFill>
              </a:rPr>
              <a:t>-</a:t>
            </a:r>
            <a:r>
              <a:rPr lang="en-US" sz="3600" dirty="0" err="1">
                <a:solidFill>
                  <a:srgbClr val="FF0000"/>
                </a:solidFill>
              </a:rPr>
              <a:t>sô</a:t>
            </a:r>
            <a:r>
              <a:rPr lang="en-US" sz="3600" dirty="0">
                <a:solidFill>
                  <a:srgbClr val="FF0000"/>
                </a:solidFill>
              </a:rPr>
              <a:t> ( 2:10 )</a:t>
            </a:r>
          </a:p>
        </p:txBody>
      </p:sp>
    </p:spTree>
    <p:extLst>
      <p:ext uri="{BB962C8B-B14F-4D97-AF65-F5344CB8AC3E}">
        <p14:creationId xmlns:p14="http://schemas.microsoft.com/office/powerpoint/2010/main" val="427824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738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1432</Words>
  <Application>Microsoft Office PowerPoint</Application>
  <PresentationFormat>Widescreen</PresentationFormat>
  <Paragraphs>167</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Noto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Ma-la-chi( 3:1-4 )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Cô-rinh-tô ( 11:23-31 )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HOI THANH VUI MUNG</cp:lastModifiedBy>
  <cp:revision>215</cp:revision>
  <dcterms:created xsi:type="dcterms:W3CDTF">2022-02-21T03:27:55Z</dcterms:created>
  <dcterms:modified xsi:type="dcterms:W3CDTF">2024-10-05T14:46:44Z</dcterms:modified>
</cp:coreProperties>
</file>