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-11-2022)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Há-lê-lu-già.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ha há. Há-lề-lu-gia, Ha há hà.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Há-lê-lu-gia.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 Hãy hát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lên. Ca ngợi Chúa Trời.</a:t>
            </a:r>
          </a:p>
        </p:txBody>
      </p:sp>
    </p:spTree>
    <p:extLst>
      <p:ext uri="{BB962C8B-B14F-4D97-AF65-F5344CB8AC3E}">
        <p14:creationId xmlns:p14="http://schemas.microsoft.com/office/powerpoint/2010/main" val="292998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GIÊ-XU MUÔN ĐỜI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3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2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8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3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89093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138433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6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8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5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41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01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06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14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4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385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1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73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8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98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9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Giê-xu, quyền bính trong tay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sống lại, chiến thắng cõi chết.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1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Chúa đã sống lại.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Đưa tay cao lên tôn thờ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 tay cho đều. Ngợi khen Chúa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9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4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các dân. Mau hãy vỗ tay, lấy tiếng thắng trận mà reo mừng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Ngài thật đáng kính.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lớn trên cả trái đất.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4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Chúa của cả thế giới.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cai trị mọi dân.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các dân các nước phải suy phục dưới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2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792</Words>
  <Application>Microsoft Office PowerPoint</Application>
  <PresentationFormat>Widescreen</PresentationFormat>
  <Paragraphs>126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2022-11-05T17:44:17Z</dcterms:modified>
</cp:coreProperties>
</file>