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607" r:id="rId2"/>
    <p:sldId id="256" r:id="rId3"/>
    <p:sldId id="606" r:id="rId4"/>
    <p:sldId id="280" r:id="rId5"/>
    <p:sldId id="343" r:id="rId6"/>
    <p:sldId id="608" r:id="rId7"/>
    <p:sldId id="257" r:id="rId8"/>
    <p:sldId id="258" r:id="rId9"/>
    <p:sldId id="609" r:id="rId10"/>
    <p:sldId id="610" r:id="rId11"/>
    <p:sldId id="611" r:id="rId12"/>
    <p:sldId id="259" r:id="rId13"/>
    <p:sldId id="306" r:id="rId14"/>
    <p:sldId id="616" r:id="rId15"/>
    <p:sldId id="617" r:id="rId16"/>
    <p:sldId id="307" r:id="rId17"/>
    <p:sldId id="308" r:id="rId18"/>
    <p:sldId id="309" r:id="rId19"/>
    <p:sldId id="615" r:id="rId20"/>
    <p:sldId id="618" r:id="rId21"/>
    <p:sldId id="622" r:id="rId22"/>
    <p:sldId id="619" r:id="rId23"/>
    <p:sldId id="620" r:id="rId24"/>
    <p:sldId id="621" r:id="rId25"/>
    <p:sldId id="623" r:id="rId26"/>
    <p:sldId id="624" r:id="rId27"/>
    <p:sldId id="625" r:id="rId28"/>
    <p:sldId id="363" r:id="rId29"/>
    <p:sldId id="364" r:id="rId30"/>
    <p:sldId id="543" r:id="rId31"/>
    <p:sldId id="286" r:id="rId32"/>
    <p:sldId id="287" r:id="rId33"/>
    <p:sldId id="289" r:id="rId34"/>
    <p:sldId id="290" r:id="rId35"/>
    <p:sldId id="291" r:id="rId36"/>
    <p:sldId id="483" r:id="rId37"/>
    <p:sldId id="484" r:id="rId38"/>
    <p:sldId id="485" r:id="rId39"/>
    <p:sldId id="486" r:id="rId40"/>
    <p:sldId id="509" r:id="rId41"/>
    <p:sldId id="503" r:id="rId42"/>
    <p:sldId id="504" r:id="rId43"/>
    <p:sldId id="505" r:id="rId44"/>
    <p:sldId id="506" r:id="rId45"/>
    <p:sldId id="508" r:id="rId46"/>
    <p:sldId id="626" r:id="rId47"/>
    <p:sldId id="627" r:id="rId48"/>
    <p:sldId id="628" r:id="rId49"/>
    <p:sldId id="629" r:id="rId50"/>
    <p:sldId id="63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330" y="108"/>
      </p:cViewPr>
      <p:guideLst/>
    </p:cSldViewPr>
  </p:slideViewPr>
  <p:outlineViewPr>
    <p:cViewPr>
      <p:scale>
        <a:sx n="33" d="100"/>
        <a:sy n="33" d="100"/>
      </p:scale>
      <p:origin x="0" y="-1599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3741-4A97-4EEA-8791-DCACCEB99A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64EF62-88C0-E394-1E0E-E9BD236C7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6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Thờ phượng Ngài, tôn vinh Giê-xu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3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Nào ta hãy hát xướng ngợi danh Giê-xu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83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TRONG DANH CHÚA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1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chúng ta là anh em với nhau.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chúng ta là một gia đình.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4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Trong danh Chúa Giê-xu,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chúng ta là một thân trong Christ.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Yêu thương và hiệp một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như Chúa hằng dạy khuyên chúng ta.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489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LỚN LAO</a:t>
            </a:r>
          </a:p>
        </p:txBody>
      </p:sp>
    </p:spTree>
    <p:extLst>
      <p:ext uri="{BB962C8B-B14F-4D97-AF65-F5344CB8AC3E}">
        <p14:creationId xmlns:p14="http://schemas.microsoft.com/office/powerpoint/2010/main" val="3634412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Ngài thật cao cao vút trời mây.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lấy chi đo lường, ôi tình yêu Chúa vời cao.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Ngài thật sâu sâu thẳm bể khơi,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 đến muôn đời không hề phôi phai.</a:t>
            </a:r>
          </a:p>
        </p:txBody>
      </p:sp>
    </p:spTree>
    <p:extLst>
      <p:ext uri="{BB962C8B-B14F-4D97-AF65-F5344CB8AC3E}">
        <p14:creationId xmlns:p14="http://schemas.microsoft.com/office/powerpoint/2010/main" val="1995931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lao vô cùng, lớn lao thay ơn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muôn đời Chúa luôn tuyệt vời.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lao vô cùng, lớn lao thay ơn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muôn đời Chúa là yêu thương.</a:t>
            </a:r>
          </a:p>
        </p:txBody>
      </p:sp>
    </p:spTree>
    <p:extLst>
      <p:ext uri="{BB962C8B-B14F-4D97-AF65-F5344CB8AC3E}">
        <p14:creationId xmlns:p14="http://schemas.microsoft.com/office/powerpoint/2010/main" val="3241244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Ngài luôn bao phủ đời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 không phai mờ ôi tình yêu Chúa đậm sâu.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luôn là bài ca trong tâm của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yêu con nhiều, muôn đời Chúa vẫn còn yêu.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4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07-04-2024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ĐẤNG SỐNG MUÔN ĐỜI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20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Này trũng bóng tối ấy, nằm ngăn cách giữa đây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và ngàn ngọn núi lớn,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con chẳng vượt được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giữa trùng dương khiếp đảm, lòng con ngước mắt lên. </a:t>
            </a:r>
          </a:p>
        </p:txBody>
      </p:sp>
    </p:spTree>
    <p:extLst>
      <p:ext uri="{BB962C8B-B14F-4D97-AF65-F5344CB8AC3E}">
        <p14:creationId xmlns:p14="http://schemas.microsoft.com/office/powerpoint/2010/main" val="1311253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cầu khẩn Danh Ngài giữa đêm mịt mùng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và màn đêm chấm dứt, ánh sáng soi nhân từ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xoá hết bao đau buồn của tâm con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 mọi sự đã đến lúc, đoạn kết đã xướng biên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Jesus Christ - Đấng sống muôn đời </a:t>
            </a:r>
          </a:p>
        </p:txBody>
      </p:sp>
    </p:spTree>
    <p:extLst>
      <p:ext uri="{BB962C8B-B14F-4D97-AF65-F5344CB8AC3E}">
        <p14:creationId xmlns:p14="http://schemas.microsoft.com/office/powerpoint/2010/main" val="2238424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nào người có thể tưởng? nguồn ân điển lớn lao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nào lòng có thể thấu? cứu ân diệu kì?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Ngài là Chúa các Chúa, vì nhân thế xuống đây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để gánh thay tội, cất ô nhục rồi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77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thập tự nơi Chúa chết, thứ tha bao tội tình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Chúa của muôn Vua gọi tôi thuộc Ngài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tụng ngợi Chúa Cứu Thế, thuộc về Chúa mãi thôi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Jesus Christ, Đấng sống muôn đời.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33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Halelugia, ngợi Đấng đã tìm chuộc mua con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Halelugia, sự chết chẳng còn buộc trên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Chúa phá tan mọi xiềng xích ấy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này sự cứu trong Danh của Ngài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cs typeface="Arial" panose="020B0604020202020204" pitchFamily="34" charset="0"/>
              </a:rPr>
              <a:t>Giê-xu</a:t>
            </a:r>
            <a:r>
              <a:rPr lang="vi-VN" sz="4000" b="1">
                <a:cs typeface="Arial" panose="020B0604020202020204" pitchFamily="34" charset="0"/>
              </a:rPr>
              <a:t> Christ,  Đấng sống muôn đời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5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ngày sự sáng đã  đến, từ nơi chỗ đóng niêm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nọc sự chết đã hết, Chúa đã sống lại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Ngài gầm vang tiếng thét, kìa sư tử Giu Đa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Công bố ma quyền chẳng thể áp trên tôi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17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>
                <a:cs typeface="Arial" panose="020B0604020202020204" pitchFamily="34" charset="0"/>
              </a:rPr>
              <a:t>Giê Xu ơi! NGÀI ĐÃ ĐẮC THẮNG RỒI !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35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254359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EEB765-9AB3-28EA-B52F-AA6FAB21ED1A}"/>
              </a:ext>
            </a:extLst>
          </p:cNvPr>
          <p:cNvSpPr txBox="1"/>
          <p:nvPr/>
        </p:nvSpPr>
        <p:spPr>
          <a:xfrm>
            <a:off x="0" y="311361"/>
            <a:ext cx="121920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 để phân phát cho dân chúng.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Mác ( 8:6 )</a:t>
            </a:r>
          </a:p>
        </p:txBody>
      </p:sp>
    </p:spTree>
    <p:extLst>
      <p:ext uri="{BB962C8B-B14F-4D97-AF65-F5344CB8AC3E}">
        <p14:creationId xmlns:p14="http://schemas.microsoft.com/office/powerpoint/2010/main" val="2484999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br>
              <a:rPr lang="en-US">
                <a:solidFill>
                  <a:srgbClr val="FF0000"/>
                </a:solidFill>
              </a:rPr>
            </a:br>
            <a:r>
              <a:rPr lang="en-US" sz="12800">
                <a:solidFill>
                  <a:srgbClr val="FF0000"/>
                </a:solidFill>
              </a:rPr>
              <a:t>Thi-Thiên 49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muôn dân, hãy nghe điều nầy;</a:t>
            </a:r>
          </a:p>
          <a:p>
            <a:pPr marL="0" indent="0" algn="ctr">
              <a:buNone/>
            </a:pPr>
            <a:r>
              <a:rPr lang="vi-VN" sz="6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 mọi người trên thế gian, hãy lắng tai nghe.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 luận người hạ lưu hay thượng lưu,</a:t>
            </a:r>
            <a:endParaRPr lang="en-US" sz="6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giàu có cũng như người nghèo hèn.</a:t>
            </a:r>
          </a:p>
        </p:txBody>
      </p:sp>
    </p:spTree>
    <p:extLst>
      <p:ext uri="{BB962C8B-B14F-4D97-AF65-F5344CB8AC3E}">
        <p14:creationId xmlns:p14="http://schemas.microsoft.com/office/powerpoint/2010/main" val="1693656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Miệng tôi sẽ nói lời khôn ngoan,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Sự suy ngẫm của lòng tôi là sự thông sáng.</a:t>
            </a:r>
            <a:endParaRPr lang="vi-VN" sz="6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Tôi sẽ lắng tai nghe câu châm ngôn;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Tôi sẽ lấy đàn hạc mà giải câu đố.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Vì sao tôi phải sợ hãi trong ngày tai họa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Khi sự gian ác của những kẻ muốn tiếm vị tôi vây phủ tôi?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tin cậy nơi tài sản mình,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Khoe khoang của cải dư dật của mình.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Không ai chuộc được anh em mình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Hoặc trả giá chuộc người ấy nơi Đức Chúa Trời.</a:t>
            </a:r>
            <a:endParaRPr lang="vi-VN" sz="6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14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Để cho người ấy được sống mãi mãi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Không hề thấy sự hư nát.</a:t>
            </a:r>
          </a:p>
        </p:txBody>
      </p:sp>
    </p:spTree>
    <p:extLst>
      <p:ext uri="{BB962C8B-B14F-4D97-AF65-F5344CB8AC3E}">
        <p14:creationId xmlns:p14="http://schemas.microsoft.com/office/powerpoint/2010/main" val="3805035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Vì giá chuộc mạng sống quá đắt,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Người ấy không thể trả nổi.</a:t>
            </a:r>
          </a:p>
        </p:txBody>
      </p:sp>
    </p:spTree>
    <p:extLst>
      <p:ext uri="{BB962C8B-B14F-4D97-AF65-F5344CB8AC3E}">
        <p14:creationId xmlns:p14="http://schemas.microsoft.com/office/powerpoint/2010/main" val="383479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10</a:t>
            </a:r>
          </a:p>
          <a:p>
            <a:pPr marL="0" indent="0" algn="ctr">
              <a:buNone/>
            </a:pPr>
            <a:r>
              <a:rPr lang="vi-VN" sz="6000" b="1">
                <a:solidFill>
                  <a:srgbClr val="0070C0"/>
                </a:solidFill>
                <a:cs typeface="Arial" panose="020B0604020202020204" pitchFamily="34" charset="0"/>
              </a:rPr>
              <a:t>Vì người ta thấy người khôn ngoan chết,</a:t>
            </a:r>
          </a:p>
          <a:p>
            <a:pPr marL="0" indent="0" algn="ctr">
              <a:buNone/>
            </a:pPr>
            <a:r>
              <a:rPr lang="vi-VN" sz="6000" b="1">
                <a:solidFill>
                  <a:srgbClr val="0070C0"/>
                </a:solidFill>
                <a:cs typeface="Arial" panose="020B0604020202020204" pitchFamily="34" charset="0"/>
              </a:rPr>
              <a:t>Kẻ điên cuồng và người ngu dại cũng chết như nhau</a:t>
            </a:r>
          </a:p>
          <a:p>
            <a:pPr marL="0" indent="0" algn="ctr">
              <a:buNone/>
            </a:pPr>
            <a:r>
              <a:rPr lang="vi-VN" sz="6000" b="1">
                <a:solidFill>
                  <a:srgbClr val="0070C0"/>
                </a:solidFill>
                <a:cs typeface="Arial" panose="020B0604020202020204" pitchFamily="34" charset="0"/>
              </a:rPr>
              <a:t>Để lại tài sản mình cho kẻ khác.</a:t>
            </a:r>
          </a:p>
        </p:txBody>
      </p:sp>
    </p:spTree>
    <p:extLst>
      <p:ext uri="{BB962C8B-B14F-4D97-AF65-F5344CB8AC3E}">
        <p14:creationId xmlns:p14="http://schemas.microsoft.com/office/powerpoint/2010/main" val="1271467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11</a:t>
            </a:r>
          </a:p>
          <a:p>
            <a:pPr marL="0" indent="0" algn="ctr">
              <a:buNone/>
            </a:pPr>
            <a:r>
              <a:rPr lang="vi-VN" sz="6000" b="1">
                <a:cs typeface="Arial" panose="020B0604020202020204" pitchFamily="34" charset="0"/>
              </a:rPr>
              <a:t>Chúng nghĩ trong lòng rằng nhà mình sẽ còn mãi mãi</a:t>
            </a:r>
          </a:p>
          <a:p>
            <a:pPr marL="0" indent="0" algn="ctr">
              <a:buNone/>
            </a:pPr>
            <a:r>
              <a:rPr lang="vi-VN" sz="6000" b="1">
                <a:cs typeface="Arial" panose="020B0604020202020204" pitchFamily="34" charset="0"/>
              </a:rPr>
              <a:t>Và chỗ mình ở vẫn tồn tại từ đời nầy qua đời kia.</a:t>
            </a:r>
            <a:endParaRPr lang="en-US" sz="6000" b="1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 b="1">
                <a:cs typeface="Arial" panose="020B0604020202020204" pitchFamily="34" charset="0"/>
              </a:rPr>
              <a:t>Chúng cũng lấy chính tên mình đặt cho đất ruộng mình.</a:t>
            </a:r>
          </a:p>
        </p:txBody>
      </p:sp>
    </p:spTree>
    <p:extLst>
      <p:ext uri="{BB962C8B-B14F-4D97-AF65-F5344CB8AC3E}">
        <p14:creationId xmlns:p14="http://schemas.microsoft.com/office/powerpoint/2010/main" val="27454723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12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Nhưng loài người dù giàu sang cũng chẳng còn mãi;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Nó giống như thú vật phải hư mất.</a:t>
            </a:r>
          </a:p>
        </p:txBody>
      </p:sp>
    </p:spTree>
    <p:extLst>
      <p:ext uri="{BB962C8B-B14F-4D97-AF65-F5344CB8AC3E}">
        <p14:creationId xmlns:p14="http://schemas.microsoft.com/office/powerpoint/2010/main" val="1382943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0" indent="0" algn="ctr">
              <a:buNone/>
            </a:pPr>
            <a:r>
              <a:rPr lang="vi-VN" sz="6600" b="1">
                <a:latin typeface="Arial" panose="020B0604020202020204" pitchFamily="34" charset="0"/>
                <a:cs typeface="Arial" panose="020B0604020202020204" pitchFamily="34" charset="0"/>
              </a:rPr>
              <a:t>Đường lối chúng là sự ngu dại của chúng;</a:t>
            </a:r>
            <a:endParaRPr lang="en-US" sz="6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>
                <a:latin typeface="Arial" panose="020B0604020202020204" pitchFamily="34" charset="0"/>
                <a:cs typeface="Arial" panose="020B0604020202020204" pitchFamily="34" charset="0"/>
              </a:rPr>
              <a:t>Và những kẻ theo chúng thích lý luận của chúng.</a:t>
            </a:r>
          </a:p>
        </p:txBody>
      </p:sp>
    </p:spTree>
    <p:extLst>
      <p:ext uri="{BB962C8B-B14F-4D97-AF65-F5344CB8AC3E}">
        <p14:creationId xmlns:p14="http://schemas.microsoft.com/office/powerpoint/2010/main" val="2398391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C00000"/>
                </a:solidFill>
                <a:cs typeface="Arial" panose="020B0604020202020204" pitchFamily="34" charset="0"/>
              </a:rPr>
              <a:t>14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Chúng bị định xuống âm phủ như bầy chiên;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Thần chết sẽ chăn giữ chúng: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Buổi sáng, người ngay thẳng sẽ giày đạp chúng.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 Hình hài của chúng bị tiêu hủy.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Âm phủ sẽ là nơi ở của chúng.</a:t>
            </a:r>
          </a:p>
        </p:txBody>
      </p:sp>
    </p:spTree>
    <p:extLst>
      <p:ext uri="{BB962C8B-B14F-4D97-AF65-F5344CB8AC3E}">
        <p14:creationId xmlns:p14="http://schemas.microsoft.com/office/powerpoint/2010/main" val="2405448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15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Nhưng Đức Chúa Trời sẽ cứu chuộc linh hồn tôi khỏi quyền âm phủ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Vì Ngài sẽ tiếp rước tôi. </a:t>
            </a:r>
          </a:p>
        </p:txBody>
      </p:sp>
    </p:spTree>
    <p:extLst>
      <p:ext uri="{BB962C8B-B14F-4D97-AF65-F5344CB8AC3E}">
        <p14:creationId xmlns:p14="http://schemas.microsoft.com/office/powerpoint/2010/main" val="3890924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C00000"/>
                </a:solidFill>
                <a:cs typeface="Arial" panose="020B0604020202020204" pitchFamily="34" charset="0"/>
              </a:rPr>
              <a:t>16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Chớ sợ khi một người trở nên giàu có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Khi vinh quang nhà người ấy tăng lên.</a:t>
            </a:r>
          </a:p>
        </p:txBody>
      </p:sp>
    </p:spTree>
    <p:extLst>
      <p:ext uri="{BB962C8B-B14F-4D97-AF65-F5344CB8AC3E}">
        <p14:creationId xmlns:p14="http://schemas.microsoft.com/office/powerpoint/2010/main" val="4223770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17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Vì khi chết người ấy chẳng đem gì theo được,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Vinh quang cũng không theo người xuống mồ mả đâu.</a:t>
            </a:r>
          </a:p>
        </p:txBody>
      </p:sp>
    </p:spTree>
    <p:extLst>
      <p:ext uri="{BB962C8B-B14F-4D97-AF65-F5344CB8AC3E}">
        <p14:creationId xmlns:p14="http://schemas.microsoft.com/office/powerpoint/2010/main" val="87971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C00000"/>
                </a:solidFill>
                <a:cs typeface="Arial" panose="020B0604020202020204" pitchFamily="34" charset="0"/>
              </a:rPr>
              <a:t>18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Dù lúc còn sống, người ấy kể mình là được phước,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Và được người ta ca ngợi khi người thịnh vượng.</a:t>
            </a:r>
          </a:p>
        </p:txBody>
      </p:sp>
    </p:spTree>
    <p:extLst>
      <p:ext uri="{BB962C8B-B14F-4D97-AF65-F5344CB8AC3E}">
        <p14:creationId xmlns:p14="http://schemas.microsoft.com/office/powerpoint/2010/main" val="2903034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FF0000"/>
                </a:solidFill>
                <a:cs typeface="Arial" panose="020B0604020202020204" pitchFamily="34" charset="0"/>
              </a:rPr>
              <a:t>19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Người ấy sẽ đến cùng dòng dõi tổ phụ mình:</a:t>
            </a:r>
          </a:p>
          <a:p>
            <a:pPr marL="0" indent="0" algn="ctr">
              <a:buNone/>
            </a:pPr>
            <a:r>
              <a:rPr lang="vi-VN" sz="6600" b="1">
                <a:cs typeface="Arial" panose="020B0604020202020204" pitchFamily="34" charset="0"/>
              </a:rPr>
              <a:t>Sẽ chẳng còn thấy ánh sáng nữa.</a:t>
            </a:r>
          </a:p>
        </p:txBody>
      </p:sp>
    </p:spTree>
    <p:extLst>
      <p:ext uri="{BB962C8B-B14F-4D97-AF65-F5344CB8AC3E}">
        <p14:creationId xmlns:p14="http://schemas.microsoft.com/office/powerpoint/2010/main" val="261208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Ngài thăng thiên ngồi bên hữu Đức Chúa Trời Toàn Năng, là Cha.</a:t>
            </a:r>
          </a:p>
          <a:p>
            <a:endParaRPr lang="en-US" sz="3600" b="1"/>
          </a:p>
          <a:p>
            <a:r>
              <a:rPr lang="en-US" sz="3600" b="1"/>
              <a:t>Từ đó Ngài sẽ trở lại để xét đoán kẻ sống và kẻ chết.</a:t>
            </a:r>
          </a:p>
          <a:p>
            <a:endParaRPr lang="en-US" sz="3600" b="1"/>
          </a:p>
          <a:p>
            <a:r>
              <a:rPr lang="en-US" sz="3600" b="1"/>
              <a:t>Tôi tin Thánh Linh</a:t>
            </a:r>
          </a:p>
          <a:p>
            <a:endParaRPr lang="en-US" sz="3600" b="1"/>
          </a:p>
          <a:p>
            <a:r>
              <a:rPr lang="en-US" sz="3600" b="1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C00000"/>
                </a:solidFill>
                <a:cs typeface="Arial" panose="020B0604020202020204" pitchFamily="34" charset="0"/>
              </a:rPr>
              <a:t>20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Người nào hưởng sự giàu sang mà không hiểu biết gì</a:t>
            </a:r>
          </a:p>
          <a:p>
            <a:pPr marL="0" indent="0" algn="ctr">
              <a:buNone/>
            </a:pPr>
            <a:r>
              <a:rPr lang="vi-VN" sz="6600" b="1">
                <a:solidFill>
                  <a:srgbClr val="0070C0"/>
                </a:solidFill>
                <a:cs typeface="Arial" panose="020B0604020202020204" pitchFamily="34" charset="0"/>
              </a:rPr>
              <a:t>Giống như thú vật phải hư mất.</a:t>
            </a:r>
          </a:p>
        </p:txBody>
      </p:sp>
    </p:spTree>
    <p:extLst>
      <p:ext uri="{BB962C8B-B14F-4D97-AF65-F5344CB8AC3E}">
        <p14:creationId xmlns:p14="http://schemas.microsoft.com/office/powerpoint/2010/main" val="17774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CON XIN DÂNG LÊN</a:t>
            </a:r>
          </a:p>
        </p:txBody>
      </p:sp>
    </p:spTree>
    <p:extLst>
      <p:ext uri="{BB962C8B-B14F-4D97-AF65-F5344CB8AC3E}">
        <p14:creationId xmlns:p14="http://schemas.microsoft.com/office/powerpoint/2010/main" val="146789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Con xin dâng lên muôn lời suy tôn,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khi con vào nhà Cha kính yêu.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Con xin dâng lên muôn lời yêu thương,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khi con vào nhà Chúa nhân từ.</a:t>
            </a:r>
          </a:p>
        </p:txBody>
      </p:sp>
    </p:spTree>
    <p:extLst>
      <p:ext uri="{BB962C8B-B14F-4D97-AF65-F5344CB8AC3E}">
        <p14:creationId xmlns:p14="http://schemas.microsoft.com/office/powerpoint/2010/main" val="410997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Cùng thành tâm dâng Chúa chí cao,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khúc hát vui mừng với lòng đầy yêu mến.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Cùng thành tâm dâng Chúa chí cao,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khúc hát ca ngợi Chúa diệu vinh.</a:t>
            </a:r>
          </a:p>
        </p:txBody>
      </p:sp>
    </p:spTree>
    <p:extLst>
      <p:ext uri="{BB962C8B-B14F-4D97-AF65-F5344CB8AC3E}">
        <p14:creationId xmlns:p14="http://schemas.microsoft.com/office/powerpoint/2010/main" val="373341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TÔN VUA VINH HIỂN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1327</Words>
  <Application>Microsoft Office PowerPoint</Application>
  <PresentationFormat>Widescreen</PresentationFormat>
  <Paragraphs>200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Thi-Thiên 49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146</cp:revision>
  <dcterms:created xsi:type="dcterms:W3CDTF">2022-02-21T03:27:55Z</dcterms:created>
  <dcterms:modified xsi:type="dcterms:W3CDTF">2024-04-06T14:06:38Z</dcterms:modified>
</cp:coreProperties>
</file>