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-05-2023)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0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Luồng gió thổi đến nơi nào.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ngọn lửa khát khao bùng cháy.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 lên sức sống nung trong lòng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 lên ngọn lửa cháy trong hồn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7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chỉ đến khi nào,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khát khao gặp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thương rực cháy chiếu sáng hồn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 lên ngọn lửa sáng soi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3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 vì gió.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 đến nơi đây.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 thổi đến nơi đây,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 cháy tâm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theo luồng gió. Biến đổi đời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theo lời Chúa.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đời vui.</a:t>
            </a:r>
          </a:p>
        </p:txBody>
      </p:sp>
    </p:spTree>
    <p:extLst>
      <p:ext uri="{BB962C8B-B14F-4D97-AF65-F5344CB8AC3E}">
        <p14:creationId xmlns:p14="http://schemas.microsoft.com/office/powerpoint/2010/main" val="62538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4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trong mỗi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 trong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Ngài mỗi lúc trong mỗi nơi nơi bởi môi miệng nầy,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</p:txBody>
      </p:sp>
    </p:spTree>
    <p:extLst>
      <p:ext uri="{BB962C8B-B14F-4D97-AF65-F5344CB8AC3E}">
        <p14:creationId xmlns:p14="http://schemas.microsoft.com/office/powerpoint/2010/main" val="13268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4180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247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7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2591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6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6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mới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5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0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54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10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55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1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7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6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32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38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1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39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85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81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4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2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6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5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1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961</Words>
  <Application>Microsoft Office PowerPoint</Application>
  <PresentationFormat>Widescreen</PresentationFormat>
  <Paragraphs>174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2023-05-06T15:04:56Z</dcterms:modified>
</cp:coreProperties>
</file>