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80" r:id="rId3"/>
    <p:sldId id="343" r:id="rId4"/>
    <p:sldId id="633" r:id="rId5"/>
    <p:sldId id="648" r:id="rId6"/>
    <p:sldId id="257" r:id="rId7"/>
    <p:sldId id="258" r:id="rId8"/>
    <p:sldId id="682" r:id="rId9"/>
    <p:sldId id="649" r:id="rId10"/>
    <p:sldId id="352" r:id="rId11"/>
    <p:sldId id="686" r:id="rId12"/>
    <p:sldId id="688" r:id="rId13"/>
    <p:sldId id="689" r:id="rId14"/>
    <p:sldId id="650" r:id="rId15"/>
    <p:sldId id="651" r:id="rId16"/>
    <p:sldId id="652" r:id="rId17"/>
    <p:sldId id="259" r:id="rId18"/>
    <p:sldId id="260" r:id="rId19"/>
    <p:sldId id="605" r:id="rId20"/>
    <p:sldId id="606" r:id="rId21"/>
    <p:sldId id="690" r:id="rId22"/>
    <p:sldId id="607" r:id="rId23"/>
    <p:sldId id="608" r:id="rId24"/>
    <p:sldId id="363" r:id="rId25"/>
    <p:sldId id="598" r:id="rId26"/>
    <p:sldId id="543" r:id="rId27"/>
    <p:sldId id="290" r:id="rId28"/>
    <p:sldId id="291" r:id="rId29"/>
    <p:sldId id="483" r:id="rId30"/>
    <p:sldId id="626" r:id="rId31"/>
    <p:sldId id="627" r:id="rId32"/>
    <p:sldId id="628" r:id="rId33"/>
    <p:sldId id="629" r:id="rId34"/>
    <p:sldId id="64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1" autoAdjust="0"/>
    <p:restoredTop sz="96357" autoAdjust="0"/>
  </p:normalViewPr>
  <p:slideViewPr>
    <p:cSldViewPr snapToGrid="0">
      <p:cViewPr varScale="1">
        <p:scale>
          <a:sx n="107" d="100"/>
          <a:sy n="107" d="100"/>
        </p:scale>
        <p:origin x="438" y="114"/>
      </p:cViewPr>
      <p:guideLst/>
    </p:cSldViewPr>
  </p:slideViewPr>
  <p:outlineViewPr>
    <p:cViewPr>
      <p:scale>
        <a:sx n="33" d="100"/>
        <a:sy n="33" d="100"/>
      </p:scale>
      <p:origin x="0" y="-1720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20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6D980-437F-471D-A6D7-9DFF3CF23579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8E3741-4A97-4EEA-8791-DCACCEB99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27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E3741-4A97-4EEA-8791-DCACCEB99A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2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36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6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72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3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80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16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0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06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40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1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F53CC-FC4A-4152-BD04-E950E745FE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58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F53CC-FC4A-4152-BD04-E950E745FEFC}" type="datetimeFigureOut">
              <a:rPr lang="en-US" smtClean="0"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A46E9-FBA5-4A0E-8D5D-3C79674B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</a:t>
            </a:r>
          </a:p>
          <a:p>
            <a:pPr marL="0" indent="0" algn="ctr">
              <a:buNone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CHỊ EM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TÌNH YÊU CỨU CHÚA JESUS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ĐẾN THAM DỰ BUỔI THỜ PHƯỢNG</a:t>
            </a:r>
          </a:p>
          <a:p>
            <a:pPr marL="0" indent="0" algn="ctr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(NGÀY 07-07-2024)</a:t>
            </a:r>
          </a:p>
        </p:txBody>
      </p:sp>
    </p:spTree>
    <p:extLst>
      <p:ext uri="{BB962C8B-B14F-4D97-AF65-F5344CB8AC3E}">
        <p14:creationId xmlns:p14="http://schemas.microsoft.com/office/powerpoint/2010/main" val="2711671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cs typeface="Arial" panose="020B0604020202020204" pitchFamily="34" charset="0"/>
              </a:rPr>
              <a:t>Nào cùng nhau ta cất tiếng hát vui mừng,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cs typeface="Arial" panose="020B0604020202020204" pitchFamily="34" charset="0"/>
              </a:rPr>
              <a:t>Dâng lên Giê-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4000" b="1" dirty="0">
                <a:solidFill>
                  <a:srgbClr val="0070C0"/>
                </a:solidFill>
                <a:cs typeface="Arial" panose="020B0604020202020204" pitchFamily="34" charset="0"/>
              </a:rPr>
              <a:t>u muôn lời chúc tôn,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cs typeface="Arial" panose="020B0604020202020204" pitchFamily="34" charset="0"/>
              </a:rPr>
              <a:t>Thờ phượng bằng tâm linh vỗ tay cho đều,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cs typeface="Arial" panose="020B0604020202020204" pitchFamily="34" charset="0"/>
              </a:rPr>
              <a:t>Tôn cao Giê-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4000" b="1" dirty="0">
                <a:solidFill>
                  <a:srgbClr val="0070C0"/>
                </a:solidFill>
                <a:cs typeface="Arial" panose="020B0604020202020204" pitchFamily="34" charset="0"/>
              </a:rPr>
              <a:t>u Danh thật diệu kỳ.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cs typeface="Arial" panose="020B0604020202020204" pitchFamily="34" charset="0"/>
              </a:rPr>
              <a:t>Tôn vinh chúc tôn Giê-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4000" b="1" dirty="0">
                <a:solidFill>
                  <a:srgbClr val="0070C0"/>
                </a:solidFill>
                <a:cs typeface="Arial" panose="020B0604020202020204" pitchFamily="34" charset="0"/>
              </a:rPr>
              <a:t>u Đấng con hằng yêu quý!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cs typeface="Arial" panose="020B0604020202020204" pitchFamily="34" charset="0"/>
              </a:rPr>
              <a:t>(Ha-lê-lu-gia)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cs typeface="Arial" panose="020B0604020202020204" pitchFamily="34" charset="0"/>
              </a:rPr>
              <a:t>Ha-lê-lu-gia tôn cao Giê-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vi-VN" sz="4000" b="1" dirty="0">
                <a:solidFill>
                  <a:srgbClr val="0070C0"/>
                </a:solidFill>
                <a:cs typeface="Arial" panose="020B0604020202020204" pitchFamily="34" charset="0"/>
              </a:rPr>
              <a:t>u Danh thật diệu kỳ.</a:t>
            </a:r>
          </a:p>
        </p:txBody>
      </p:sp>
    </p:spTree>
    <p:extLst>
      <p:ext uri="{BB962C8B-B14F-4D97-AF65-F5344CB8AC3E}">
        <p14:creationId xmlns:p14="http://schemas.microsoft.com/office/powerpoint/2010/main" val="3583333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7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 THIÊN 100</a:t>
            </a:r>
          </a:p>
        </p:txBody>
      </p:sp>
    </p:spTree>
    <p:extLst>
      <p:ext uri="{BB962C8B-B14F-4D97-AF65-F5344CB8AC3E}">
        <p14:creationId xmlns:p14="http://schemas.microsoft.com/office/powerpoint/2010/main" val="2843085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1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Hỡi cả trái đất hãy hát ngợi khen, khắp khắp các nước lớn tiếng ngợi khen.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 mừng cho Đức Giê-hô-va. Reo mừng cho Đức Giê-hô-va.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Hỡi những ai là dân sự Ngài, là bầy chiên của đồng cỏ Ngài. 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520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1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 chúng tôi là dân sự Ngài, là bầy chiên của đồng cỏ Ngài.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 hầu việc Ngài cách vui mừng, hãy hát xướng mà đến trước mặt Ngài.        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 hầu việc Ngài cách vui mừng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hát xướng mà đến trước mặt Ngài.                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76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7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NGƯỚC MẮT NHÌN LÊN</a:t>
            </a:r>
          </a:p>
        </p:txBody>
      </p:sp>
    </p:spTree>
    <p:extLst>
      <p:ext uri="{BB962C8B-B14F-4D97-AF65-F5344CB8AC3E}">
        <p14:creationId xmlns:p14="http://schemas.microsoft.com/office/powerpoint/2010/main" val="2886059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ngước mắt nhìn lên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tiếp trợ tôi đến từ đâu?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ngước mắt nhìn lên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tiếp trợ tôi đến nơi Ngài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459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ngước mắt nhìn lên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tiếp trợ tôi đến từ đâu?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ngước mắt nhìn lên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tiếp trợ tôi đến nơi Ngài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128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Giê-hô-va, là Đấng gìn giữ dân Ngài,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hề nhắm mắt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Giê-hô-va, là bóng che ở bên cạnh ngươi</a:t>
            </a:r>
            <a:endParaRPr lang="vi-VN" sz="40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857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2000" b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cs typeface="Arial" panose="020B0604020202020204" pitchFamily="34" charset="0"/>
              </a:rPr>
              <a:t>Mặt trời sẽ không rọi lúc ban ngày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cs typeface="Arial" panose="020B0604020202020204" pitchFamily="34" charset="0"/>
              </a:rPr>
              <a:t>Và mặt trăng cũng không hại ban đêm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cs typeface="Arial" panose="020B0604020202020204" pitchFamily="34" charset="0"/>
              </a:rPr>
              <a:t>Ngài sẽ giữ gìn chúng ta khỏi mọi sợ hãi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cs typeface="Arial" panose="020B0604020202020204" pitchFamily="34" charset="0"/>
              </a:rPr>
              <a:t>Ngài sẽ giữ gìn chúng ta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cs typeface="Arial" panose="020B0604020202020204" pitchFamily="34" charset="0"/>
              </a:rPr>
              <a:t>từ nay cho đến đời đời...</a:t>
            </a:r>
          </a:p>
        </p:txBody>
      </p:sp>
    </p:spTree>
    <p:extLst>
      <p:ext uri="{BB962C8B-B14F-4D97-AF65-F5344CB8AC3E}">
        <p14:creationId xmlns:p14="http://schemas.microsoft.com/office/powerpoint/2010/main" val="3436157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ream in the wood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83B18D5-A12D-E9DD-DE9B-F21A458C58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E23C23-1ED1-DBE2-8342-58E5D152E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72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7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DUY CHÍNH CHÚA</a:t>
            </a:r>
            <a:endParaRPr lang="en-US" sz="72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21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6B4EC8-B2AF-A6EE-A197-D092D0310DE2}"/>
              </a:ext>
            </a:extLst>
          </p:cNvPr>
          <p:cNvSpPr txBox="1"/>
          <p:nvPr/>
        </p:nvSpPr>
        <p:spPr>
          <a:xfrm>
            <a:off x="187354" y="359646"/>
            <a:ext cx="12004646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TÍN ĐIỀU CÁC SỨ ĐỒ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Tôi tin Đức Chúa Trời Toàn Năng, là Cha, là Đấng dựng nên trời đất, Tôi tin Giê-xu Christ, là Con độc sanh của Đức Chúa Trời và Chúa chúng ta: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Ngài được thai dựng bởi Thánh Linh, sanh bởi nữ đồng trinh Mary, chịu thương khó dưới tay Bôn-xơ Phi-lát, bị đóng đinh trên thập tự giá, chịu chết và chôn.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Ngài xuống âm phủ, đến ngày thứ ba, Ngài từ kẻ chết sống lại.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68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3F75E-48D0-1735-6ADE-4E1046B74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ream in the wood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B1FE89FA-50DD-8573-99F2-96DB702C86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B2273D59-19FA-4644-3078-111378A8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Ngài là bình an của chính tâm hồn.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Ngài giúp con mỗi khi cần.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nguồn cậy trông của con mỗi ngày.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Ngài dẫn con đến trước ngôi.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77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FBFAD-F84E-15D9-6F98-88A06A1AD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ream in the wood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39D17B1-14C5-9076-3E27-A956470C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A1959107-6300-DDCF-0035-7B13D5F73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 ấy con biết Chúa đang chờ.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 ấy con được tự do.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trọn cả tấm lòng, con thờ tôn.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dâng lên cha câu hát!</a:t>
            </a:r>
            <a:endParaRPr lang="en-US" sz="44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98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D4064-04DE-1105-B680-C23BEE5D7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ream in the wood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B60349F-70A5-DC17-30DE-F1D0F07B4C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F7A6D21C-ACDC-13F2-5E46-3676A19B3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duy chính Chúa! Ngài thật đáng tôn thờ.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duy chính Chúa! Ngài thật hiển vinh.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 con chúc tán thờ phượng Chúa muôn đời.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con muốn thấy mặt Ngài cha hỡi!</a:t>
            </a:r>
          </a:p>
        </p:txBody>
      </p:sp>
    </p:spTree>
    <p:extLst>
      <p:ext uri="{BB962C8B-B14F-4D97-AF65-F5344CB8AC3E}">
        <p14:creationId xmlns:p14="http://schemas.microsoft.com/office/powerpoint/2010/main" val="412359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8ECDD-F71E-AD84-83F6-5A9A0E3B9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ream in the wood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0B1EBF4-3536-4280-5046-51B0865F5E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0AD82CBC-E774-6E83-A9AC-2B79D0974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duy chính Chúa! Ngài thật đáng tôn thờ.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duy chính Chúa! Ngài thật hiển vinh.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 con mãi mãi thuộc Ngài.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con suy tôn Ngài giờ đây.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4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51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7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7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CA DÂNG HIẾN</a:t>
            </a:r>
          </a:p>
        </p:txBody>
      </p:sp>
    </p:spTree>
    <p:extLst>
      <p:ext uri="{BB962C8B-B14F-4D97-AF65-F5344CB8AC3E}">
        <p14:creationId xmlns:p14="http://schemas.microsoft.com/office/powerpoint/2010/main" val="3382462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5181CC-6707-360F-53EC-7B0967764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211D803-A64D-97DD-6A53-F74A2A22E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Lạy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Cha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Cha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3324346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0B7F-F6E8-4150-622A-1EE2F588A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b="1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sz="10700" dirty="0" err="1">
                <a:solidFill>
                  <a:srgbClr val="FF0000"/>
                </a:solidFill>
              </a:rPr>
              <a:t>Thi</a:t>
            </a:r>
            <a:r>
              <a:rPr lang="en-US" sz="10700" dirty="0">
                <a:solidFill>
                  <a:srgbClr val="FF0000"/>
                </a:solidFill>
              </a:rPr>
              <a:t> </a:t>
            </a:r>
            <a:r>
              <a:rPr lang="en-US" sz="10700" dirty="0" err="1">
                <a:solidFill>
                  <a:srgbClr val="FF0000"/>
                </a:solidFill>
              </a:rPr>
              <a:t>Thiên</a:t>
            </a:r>
            <a:r>
              <a:rPr lang="en-US" sz="10700" dirty="0">
                <a:solidFill>
                  <a:srgbClr val="FF0000"/>
                </a:solidFill>
              </a:rPr>
              <a:t> 121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40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</a:p>
          <a:p>
            <a:pPr marL="0" indent="0" algn="ctr">
              <a:buNone/>
            </a:pPr>
            <a:r>
              <a:rPr lang="vi-VN" sz="6600" b="1" dirty="0">
                <a:solidFill>
                  <a:srgbClr val="0070C0"/>
                </a:solidFill>
                <a:cs typeface="Arial" panose="020B0604020202020204" pitchFamily="34" charset="0"/>
              </a:rPr>
              <a:t>Tôi ngước mắt lên trên núi:</a:t>
            </a:r>
          </a:p>
          <a:p>
            <a:pPr marL="0" indent="0" algn="ctr">
              <a:buNone/>
            </a:pPr>
            <a:r>
              <a:rPr lang="vi-VN" sz="6600" b="1" dirty="0">
                <a:solidFill>
                  <a:srgbClr val="0070C0"/>
                </a:solidFill>
                <a:cs typeface="Arial" panose="020B0604020202020204" pitchFamily="34" charset="0"/>
              </a:rPr>
              <a:t>Sự cứu giúp tôi đến từ đâu?</a:t>
            </a:r>
          </a:p>
        </p:txBody>
      </p:sp>
    </p:spTree>
    <p:extLst>
      <p:ext uri="{BB962C8B-B14F-4D97-AF65-F5344CB8AC3E}">
        <p14:creationId xmlns:p14="http://schemas.microsoft.com/office/powerpoint/2010/main" val="4071951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</a:p>
          <a:p>
            <a:pPr marL="0" indent="0" algn="ctr">
              <a:buNone/>
            </a:pPr>
            <a:r>
              <a:rPr lang="vi-VN" sz="6600" b="1" dirty="0">
                <a:cs typeface="Arial" panose="020B0604020202020204" pitchFamily="34" charset="0"/>
              </a:rPr>
              <a:t>Sự cứu giúp tôi đến từ Đức Giê-hô-va</a:t>
            </a:r>
          </a:p>
          <a:p>
            <a:pPr marL="0" indent="0" algn="ctr">
              <a:buNone/>
            </a:pPr>
            <a:r>
              <a:rPr lang="vi-VN" sz="6600" b="1" dirty="0">
                <a:cs typeface="Arial" panose="020B0604020202020204" pitchFamily="34" charset="0"/>
              </a:rPr>
              <a:t>Là Đấng dựng nên trời và đất.</a:t>
            </a:r>
          </a:p>
        </p:txBody>
      </p:sp>
    </p:spTree>
    <p:extLst>
      <p:ext uri="{BB962C8B-B14F-4D97-AF65-F5344CB8AC3E}">
        <p14:creationId xmlns:p14="http://schemas.microsoft.com/office/powerpoint/2010/main" val="830087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0" indent="0" algn="ctr">
              <a:buNone/>
            </a:pPr>
            <a:r>
              <a:rPr lang="vi-VN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Ngài không để cho chân ngươi trượt ngã;</a:t>
            </a:r>
          </a:p>
          <a:p>
            <a:pPr marL="0" indent="0" algn="ctr">
              <a:buNone/>
            </a:pPr>
            <a:r>
              <a:rPr lang="vi-VN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Đấng gìn giữ ngươi không hề buồn ngủ.</a:t>
            </a:r>
          </a:p>
        </p:txBody>
      </p:sp>
    </p:spTree>
    <p:extLst>
      <p:ext uri="{BB962C8B-B14F-4D97-AF65-F5344CB8AC3E}">
        <p14:creationId xmlns:p14="http://schemas.microsoft.com/office/powerpoint/2010/main" val="207784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C38ABF-93D2-BC73-847B-EEA3728FA406}"/>
              </a:ext>
            </a:extLst>
          </p:cNvPr>
          <p:cNvSpPr txBox="1"/>
          <p:nvPr/>
        </p:nvSpPr>
        <p:spPr>
          <a:xfrm>
            <a:off x="100668" y="800310"/>
            <a:ext cx="1209133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/>
              <a:t>Ngài thăng thiên ngồi bên hữu Đức Chúa Trời Toàn Năng, là Cha.</a:t>
            </a:r>
          </a:p>
          <a:p>
            <a:endParaRPr lang="en-US" sz="3600" b="1"/>
          </a:p>
          <a:p>
            <a:r>
              <a:rPr lang="en-US" sz="3600" b="1"/>
              <a:t>Từ đó Ngài sẽ trở lại để xét đoán kẻ sống và kẻ chết.</a:t>
            </a:r>
          </a:p>
          <a:p>
            <a:endParaRPr lang="en-US" sz="3600" b="1"/>
          </a:p>
          <a:p>
            <a:r>
              <a:rPr lang="en-US" sz="3600" b="1"/>
              <a:t>Tôi tin Thánh Linh</a:t>
            </a:r>
          </a:p>
          <a:p>
            <a:endParaRPr lang="en-US" sz="3600" b="1"/>
          </a:p>
          <a:p>
            <a:r>
              <a:rPr lang="en-US" sz="3600" b="1"/>
              <a:t>Tôi tin Hội Thánh phổ thông, sự cảm thông của thánh đồ, sự tha tội, sự sống lại của thân thể và sự sống đời đời. A-men.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77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marL="0" indent="0" algn="ctr">
              <a:buNone/>
            </a:pPr>
            <a:r>
              <a:rPr lang="vi-VN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Đấng gìn giữ Y-sơ-ra-ên</a:t>
            </a:r>
            <a:endParaRPr lang="en-US" sz="6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vi-VN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hề chợp mắt cũng không buồn ngủ.</a:t>
            </a:r>
          </a:p>
        </p:txBody>
      </p:sp>
    </p:spTree>
    <p:extLst>
      <p:ext uri="{BB962C8B-B14F-4D97-AF65-F5344CB8AC3E}">
        <p14:creationId xmlns:p14="http://schemas.microsoft.com/office/powerpoint/2010/main" val="1172583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marL="0" indent="0" algn="ctr">
              <a:buNone/>
            </a:pPr>
            <a:r>
              <a:rPr lang="vi-VN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 Giê-hô-va là Đấng gìn giữ ngươi;</a:t>
            </a:r>
          </a:p>
          <a:p>
            <a:pPr marL="0" indent="0" algn="ctr">
              <a:buNone/>
            </a:pPr>
            <a:r>
              <a:rPr lang="vi-VN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 Giê-hô-va là bóng che ở bên phải ngươi.</a:t>
            </a:r>
          </a:p>
        </p:txBody>
      </p:sp>
    </p:spTree>
    <p:extLst>
      <p:ext uri="{BB962C8B-B14F-4D97-AF65-F5344CB8AC3E}">
        <p14:creationId xmlns:p14="http://schemas.microsoft.com/office/powerpoint/2010/main" val="201762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rgbClr val="FF0000"/>
                </a:solidFill>
                <a:cs typeface="Arial" panose="020B0604020202020204" pitchFamily="34" charset="0"/>
              </a:rPr>
              <a:t>6</a:t>
            </a:r>
          </a:p>
          <a:p>
            <a:pPr marL="0" indent="0" algn="ctr">
              <a:buNone/>
            </a:pPr>
            <a:r>
              <a:rPr lang="vi-VN" sz="6600" b="1" dirty="0">
                <a:cs typeface="Arial" panose="020B0604020202020204" pitchFamily="34" charset="0"/>
              </a:rPr>
              <a:t>Mặt trời sẽ không hại ngươi lúc ban ngày,</a:t>
            </a:r>
            <a:endParaRPr lang="en-US" sz="6600" b="1" dirty="0"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vi-VN" sz="6600" b="1" dirty="0">
                <a:cs typeface="Arial" panose="020B0604020202020204" pitchFamily="34" charset="0"/>
              </a:rPr>
              <a:t>Mặt trăng cũng không hại ngươi trong ban đêm.</a:t>
            </a:r>
          </a:p>
        </p:txBody>
      </p:sp>
    </p:spTree>
    <p:extLst>
      <p:ext uri="{BB962C8B-B14F-4D97-AF65-F5344CB8AC3E}">
        <p14:creationId xmlns:p14="http://schemas.microsoft.com/office/powerpoint/2010/main" val="2667836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rgbClr val="FF0000"/>
                </a:solidFill>
                <a:cs typeface="Arial" panose="020B0604020202020204" pitchFamily="34" charset="0"/>
              </a:rPr>
              <a:t>7</a:t>
            </a:r>
          </a:p>
          <a:p>
            <a:pPr marL="0" indent="0" algn="ctr">
              <a:buNone/>
            </a:pPr>
            <a:r>
              <a:rPr lang="vi-VN" sz="6600" b="1" dirty="0">
                <a:solidFill>
                  <a:srgbClr val="0070C0"/>
                </a:solidFill>
                <a:cs typeface="Arial" panose="020B0604020202020204" pitchFamily="34" charset="0"/>
              </a:rPr>
              <a:t>Đức Giê-hô-va sẽ gìn giữ ngươi khỏi mọi tai họa.</a:t>
            </a:r>
          </a:p>
          <a:p>
            <a:pPr marL="0" indent="0" algn="ctr">
              <a:buNone/>
            </a:pPr>
            <a:r>
              <a:rPr lang="vi-VN" sz="6600" b="1" dirty="0">
                <a:solidFill>
                  <a:srgbClr val="0070C0"/>
                </a:solidFill>
                <a:cs typeface="Arial" panose="020B0604020202020204" pitchFamily="34" charset="0"/>
              </a:rPr>
              <a:t>Ngài sẽ gìn giữ mạng sống ngươi.</a:t>
            </a:r>
          </a:p>
        </p:txBody>
      </p:sp>
    </p:spTree>
    <p:extLst>
      <p:ext uri="{BB962C8B-B14F-4D97-AF65-F5344CB8AC3E}">
        <p14:creationId xmlns:p14="http://schemas.microsoft.com/office/powerpoint/2010/main" val="2629911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  <a:p>
            <a:pPr marL="0" indent="0" algn="ctr">
              <a:buNone/>
            </a:pPr>
            <a:r>
              <a:rPr lang="vi-VN" sz="6600" b="1" dirty="0">
                <a:cs typeface="Arial" panose="020B0604020202020204" pitchFamily="34" charset="0"/>
              </a:rPr>
              <a:t>Đức Giê-hô-va sẽ gìn giữ ngươi</a:t>
            </a:r>
            <a:endParaRPr lang="en-US" sz="6600" b="1" dirty="0"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vi-VN" sz="6600" b="1" dirty="0">
                <a:cs typeface="Arial" panose="020B0604020202020204" pitchFamily="34" charset="0"/>
              </a:rPr>
              <a:t>Khi ra khi vào,</a:t>
            </a:r>
          </a:p>
          <a:p>
            <a:pPr marL="0" indent="0" algn="ctr">
              <a:buNone/>
            </a:pPr>
            <a:r>
              <a:rPr lang="vi-VN" sz="6600" b="1" dirty="0">
                <a:cs typeface="Arial" panose="020B0604020202020204" pitchFamily="34" charset="0"/>
              </a:rPr>
              <a:t>Từ nay cho đến đời đời.</a:t>
            </a:r>
          </a:p>
        </p:txBody>
      </p:sp>
    </p:spTree>
    <p:extLst>
      <p:ext uri="{BB962C8B-B14F-4D97-AF65-F5344CB8AC3E}">
        <p14:creationId xmlns:p14="http://schemas.microsoft.com/office/powerpoint/2010/main" val="4292150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067B2D-B4CD-2452-AC04-4D6B1D0076FF}"/>
              </a:ext>
            </a:extLst>
          </p:cNvPr>
          <p:cNvSpPr txBox="1"/>
          <p:nvPr/>
        </p:nvSpPr>
        <p:spPr>
          <a:xfrm>
            <a:off x="1" y="165352"/>
            <a:ext cx="12192000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4</a:t>
            </a:r>
            <a:r>
              <a:rPr lang="en-US" sz="6600"/>
              <a:t>Đấng ngự trên trời sẽ cười,</a:t>
            </a:r>
          </a:p>
          <a:p>
            <a:r>
              <a:rPr lang="en-US" sz="6600"/>
              <a:t>   Chúa sẽ chế nhạo chúng.</a:t>
            </a:r>
          </a:p>
          <a:p>
            <a:endParaRPr lang="en-US" sz="6600">
              <a:solidFill>
                <a:srgbClr val="FF0000"/>
              </a:solidFill>
            </a:endParaRPr>
          </a:p>
          <a:p>
            <a:endParaRPr lang="en-US" sz="3200">
              <a:solidFill>
                <a:srgbClr val="FF0000"/>
              </a:solidFill>
            </a:endParaRPr>
          </a:p>
          <a:p>
            <a:endParaRPr lang="en-US" sz="3200">
              <a:solidFill>
                <a:srgbClr val="FF0000"/>
              </a:solidFill>
            </a:endParaRPr>
          </a:p>
          <a:p>
            <a:endParaRPr lang="en-US" sz="3200">
              <a:solidFill>
                <a:srgbClr val="FF0000"/>
              </a:solidFill>
            </a:endParaRPr>
          </a:p>
          <a:p>
            <a:endParaRPr lang="en-US" sz="3200">
              <a:solidFill>
                <a:srgbClr val="FF0000"/>
              </a:solidFill>
            </a:endParaRPr>
          </a:p>
          <a:p>
            <a:endParaRPr lang="en-US" sz="3200">
              <a:solidFill>
                <a:srgbClr val="FF0000"/>
              </a:solidFill>
            </a:endParaRPr>
          </a:p>
          <a:p>
            <a:pPr algn="ctr"/>
            <a:r>
              <a:rPr lang="en-US" sz="3200">
                <a:solidFill>
                  <a:srgbClr val="FF0000"/>
                </a:solidFill>
              </a:rPr>
              <a:t>Thi-Thiên ( 2:4 )</a:t>
            </a:r>
          </a:p>
        </p:txBody>
      </p:sp>
    </p:spTree>
    <p:extLst>
      <p:ext uri="{BB962C8B-B14F-4D97-AF65-F5344CB8AC3E}">
        <p14:creationId xmlns:p14="http://schemas.microsoft.com/office/powerpoint/2010/main" val="4278240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7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HÁT XƯỚNG VÀ CHÚC TỤNG</a:t>
            </a:r>
          </a:p>
        </p:txBody>
      </p:sp>
    </p:spTree>
    <p:extLst>
      <p:ext uri="{BB962C8B-B14F-4D97-AF65-F5344CB8AC3E}">
        <p14:creationId xmlns:p14="http://schemas.microsoft.com/office/powerpoint/2010/main" val="558505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cs typeface="Arial" panose="020B0604020202020204" pitchFamily="34" charset="0"/>
              </a:rPr>
              <a:t>1. Hãy hát xướng và chúc tụng, linh hồn ta hỡi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cs typeface="Arial" panose="020B0604020202020204" pitchFamily="34" charset="0"/>
              </a:rPr>
              <a:t>Từ ánh sáng soi chiếu cho đến tận khuya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cs typeface="Arial" panose="020B0604020202020204" pitchFamily="34" charset="0"/>
              </a:rPr>
              <a:t>Tình yêu Chúa mãi vững bền, con ngợi ca hoài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cs typeface="Arial" panose="020B0604020202020204" pitchFamily="34" charset="0"/>
              </a:rPr>
              <a:t>Hãy hát xướng và chúc tụng, trọn hồn linh này</a:t>
            </a:r>
          </a:p>
        </p:txBody>
      </p:sp>
    </p:spTree>
    <p:extLst>
      <p:ext uri="{BB962C8B-B14F-4D97-AF65-F5344CB8AC3E}">
        <p14:creationId xmlns:p14="http://schemas.microsoft.com/office/powerpoint/2010/main" val="1017405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Trọn đời sống con chỉ kiếm tìm điều duy nhất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được ở trong chính nhà Vua của con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Vạn ngày ở nơi khác chẳng bằng ở trong nhà của Ngài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hát xướng và chúc tụng, trọn hồn linh này</a:t>
            </a:r>
          </a:p>
        </p:txBody>
      </p:sp>
    </p:spTree>
    <p:extLst>
      <p:ext uri="{BB962C8B-B14F-4D97-AF65-F5344CB8AC3E}">
        <p14:creationId xmlns:p14="http://schemas.microsoft.com/office/powerpoint/2010/main" val="1102148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Lòng con đã xem tất cả mọi sự như lỗ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tình Chúa yêu mến con mãi còn luôn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Ngài là Cứu Chúa của con, con mừng vui hoài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hát xướng và chúc tụng, trọn hồn linh này</a:t>
            </a:r>
          </a:p>
        </p:txBody>
      </p:sp>
    </p:spTree>
    <p:extLst>
      <p:ext uri="{BB962C8B-B14F-4D97-AF65-F5344CB8AC3E}">
        <p14:creationId xmlns:p14="http://schemas.microsoft.com/office/powerpoint/2010/main" val="970010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7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 CÙNG NHAU TA LỚN TIẾNG HÁT</a:t>
            </a:r>
          </a:p>
        </p:txBody>
      </p:sp>
    </p:spTree>
    <p:extLst>
      <p:ext uri="{BB962C8B-B14F-4D97-AF65-F5344CB8AC3E}">
        <p14:creationId xmlns:p14="http://schemas.microsoft.com/office/powerpoint/2010/main" val="2652590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977</Words>
  <Application>Microsoft Office PowerPoint</Application>
  <PresentationFormat>Widescreen</PresentationFormat>
  <Paragraphs>151</Paragraphs>
  <Slides>34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Thi Thiên 121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LuanPc</cp:lastModifiedBy>
  <cp:revision>152</cp:revision>
  <dcterms:created xsi:type="dcterms:W3CDTF">2022-02-21T03:27:55Z</dcterms:created>
  <dcterms:modified xsi:type="dcterms:W3CDTF">2024-07-06T10:08:40Z</dcterms:modified>
</cp:coreProperties>
</file>