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60"/>
  </p:normalViewPr>
  <p:slideViewPr>
    <p:cSldViewPr snapToGrid="0">
      <p:cViewPr varScale="1">
        <p:scale>
          <a:sx n="98" d="100"/>
          <a:sy n="98"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4600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42072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77513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61037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A41610-8228-43D2-BE15-8AF9187EC9AE}"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33008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41610-8228-43D2-BE15-8AF9187EC9AE}"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4645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41610-8228-43D2-BE15-8AF9187EC9AE}" type="datetimeFigureOut">
              <a:rPr lang="en-US" smtClean="0"/>
              <a:t>8/6/2022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9677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41610-8228-43D2-BE15-8AF9187EC9AE}" type="datetimeFigureOut">
              <a:rPr lang="en-US" smtClean="0"/>
              <a:t>8/6/2022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0037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41610-8228-43D2-BE15-8AF9187EC9AE}" type="datetimeFigureOut">
              <a:rPr lang="en-US" smtClean="0"/>
              <a:t>8/6/2022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00224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6521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414942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41610-8228-43D2-BE15-8AF9187EC9AE}" type="datetimeFigureOut">
              <a:rPr lang="en-US" smtClean="0"/>
              <a:t>8/6/2022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9E711-1617-4C52-A755-1A51F3433711}" type="slidenum">
              <a:rPr lang="en-US" smtClean="0"/>
              <a:t>‹#›</a:t>
            </a:fld>
            <a:endParaRPr lang="en-US"/>
          </a:p>
        </p:txBody>
      </p:sp>
    </p:spTree>
    <p:extLst>
      <p:ext uri="{BB962C8B-B14F-4D97-AF65-F5344CB8AC3E}">
        <p14:creationId xmlns:p14="http://schemas.microsoft.com/office/powerpoint/2010/main" val="351296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smtClean="0">
              <a:latin typeface="Arial" panose="020B0604020202020204" pitchFamily="34" charset="0"/>
              <a:cs typeface="Arial" panose="020B0604020202020204" pitchFamily="34" charset="0"/>
            </a:endParaRPr>
          </a:p>
          <a:p>
            <a:pPr marL="0" indent="0" algn="ctr">
              <a:buNone/>
            </a:pPr>
            <a:r>
              <a:rPr lang="en-US" sz="8000" dirty="0" smtClean="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smtClean="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smtClean="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smtClean="0">
              <a:solidFill>
                <a:schemeClr val="bg1"/>
              </a:solidFill>
              <a:latin typeface="Arial" panose="020B0604020202020204" pitchFamily="34" charset="0"/>
              <a:cs typeface="Arial" panose="020B0604020202020204" pitchFamily="34" charset="0"/>
            </a:endParaRPr>
          </a:p>
          <a:p>
            <a:pPr marL="0" indent="0" algn="ctr">
              <a:buNone/>
            </a:pPr>
            <a:r>
              <a:rPr lang="en-US" sz="1800" b="1" dirty="0" smtClean="0">
                <a:latin typeface="Arial" panose="020B0604020202020204" pitchFamily="34" charset="0"/>
                <a:cs typeface="Arial" panose="020B0604020202020204" pitchFamily="34" charset="0"/>
              </a:rPr>
              <a:t>ĐẾN THAM DỰ BUỔI THỜ PHƯỢNG</a:t>
            </a:r>
          </a:p>
          <a:p>
            <a:pPr marL="0" indent="0" algn="ctr">
              <a:buNone/>
            </a:pPr>
            <a:r>
              <a:rPr lang="en-US" sz="1800" b="1" dirty="0" smtClean="0">
                <a:latin typeface="Arial" panose="020B0604020202020204" pitchFamily="34" charset="0"/>
                <a:cs typeface="Arial" panose="020B0604020202020204" pitchFamily="34" charset="0"/>
              </a:rPr>
              <a:t>(NGÀY </a:t>
            </a:r>
            <a:r>
              <a:rPr lang="en-US" sz="1800" b="1" dirty="0" smtClean="0">
                <a:latin typeface="Arial" panose="020B0604020202020204" pitchFamily="34" charset="0"/>
                <a:cs typeface="Arial" panose="020B0604020202020204" pitchFamily="34" charset="0"/>
              </a:rPr>
              <a:t>07</a:t>
            </a:r>
            <a:r>
              <a:rPr lang="en-US" sz="1800" b="1" dirty="0" smtClean="0">
                <a:latin typeface="Arial" panose="020B0604020202020204" pitchFamily="34" charset="0"/>
                <a:cs typeface="Arial" panose="020B0604020202020204" pitchFamily="34" charset="0"/>
              </a:rPr>
              <a:t>-08-2022)</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91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Cháy lên! Cháy lên!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Làm đổi mới tâm con Ngài ơi!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Cháy lên! Cháy lên!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Vì tình yêu Giê-xu.</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14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Cháy lên! Cháy lên!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Hiệp nhau cứu vớt bao tội nhân.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Lửa linh luôn cháy mãi trong lòng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55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dirty="0" smtClean="0">
                <a:latin typeface="Arial" panose="020B0604020202020204" pitchFamily="34" charset="0"/>
                <a:cs typeface="Arial" panose="020B0604020202020204" pitchFamily="34" charset="0"/>
              </a:rPr>
              <a:t>NGUYỆN XIN THÁNH LINH CHÚA</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32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Nguyện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xin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dẫy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đầy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con,</a:t>
            </a:r>
          </a:p>
          <a:p>
            <a:pPr marL="0" indent="0" algn="ctr">
              <a:lnSpc>
                <a:spcPct val="150000"/>
              </a:lnSpc>
              <a:buNone/>
            </a:pPr>
            <a:r>
              <a:rPr lang="en-US" sz="4000" dirty="0" smtClean="0">
                <a:latin typeface="Arial" panose="020B0604020202020204" pitchFamily="34" charset="0"/>
                <a:cs typeface="Arial" panose="020B0604020202020204" pitchFamily="34" charset="0"/>
              </a:rPr>
              <a:t>con </a:t>
            </a:r>
            <a:r>
              <a:rPr lang="en-US" sz="4000" dirty="0" err="1" smtClean="0">
                <a:latin typeface="Arial" panose="020B0604020202020204" pitchFamily="34" charset="0"/>
                <a:cs typeface="Arial" panose="020B0604020202020204" pitchFamily="34" charset="0"/>
              </a:rPr>
              <a:t>sẽ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hát</a:t>
            </a:r>
            <a:r>
              <a:rPr lang="en-US" sz="4000" dirty="0" smtClean="0">
                <a:latin typeface="Arial" panose="020B0604020202020204" pitchFamily="34" charset="0"/>
                <a:cs typeface="Arial" panose="020B0604020202020204" pitchFamily="34" charset="0"/>
              </a:rPr>
              <a:t> 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 (x2)</a:t>
            </a:r>
          </a:p>
          <a:p>
            <a:pPr marL="0" indent="0" algn="ctr">
              <a:lnSpc>
                <a:spcPct val="150000"/>
              </a:lnSpc>
              <a:buNone/>
            </a:pPr>
            <a:r>
              <a:rPr lang="en-US" sz="4000" dirty="0" smtClean="0">
                <a:latin typeface="Arial" panose="020B0604020202020204" pitchFamily="34" charset="0"/>
                <a:cs typeface="Arial" panose="020B0604020202020204" pitchFamily="34" charset="0"/>
              </a:rPr>
              <a:t>Con </a:t>
            </a:r>
            <a:r>
              <a:rPr lang="en-US" sz="4000" dirty="0" err="1" smtClean="0">
                <a:latin typeface="Arial" panose="020B0604020202020204" pitchFamily="34" charset="0"/>
                <a:cs typeface="Arial" panose="020B0604020202020204" pitchFamily="34" charset="0"/>
              </a:rPr>
              <a:t>sẽ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hát</a:t>
            </a:r>
            <a:r>
              <a:rPr lang="en-US" sz="4000" dirty="0" smtClean="0">
                <a:latin typeface="Arial" panose="020B0604020202020204" pitchFamily="34" charset="0"/>
                <a:cs typeface="Arial" panose="020B0604020202020204" pitchFamily="34" charset="0"/>
              </a:rPr>
              <a:t> a à. Con </a:t>
            </a:r>
            <a:r>
              <a:rPr lang="en-US" sz="4000" dirty="0" err="1" smtClean="0">
                <a:latin typeface="Arial" panose="020B0604020202020204" pitchFamily="34" charset="0"/>
                <a:cs typeface="Arial" panose="020B0604020202020204" pitchFamily="34" charset="0"/>
              </a:rPr>
              <a:t>sẽ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hát</a:t>
            </a:r>
            <a:r>
              <a:rPr lang="en-US" sz="4000" dirty="0" smtClean="0">
                <a:latin typeface="Arial" panose="020B0604020202020204" pitchFamily="34" charset="0"/>
                <a:cs typeface="Arial" panose="020B0604020202020204" pitchFamily="34" charset="0"/>
              </a:rPr>
              <a:t> a à.</a:t>
            </a:r>
          </a:p>
          <a:p>
            <a:pPr marL="0" indent="0" algn="ctr">
              <a:lnSpc>
                <a:spcPct val="150000"/>
              </a:lnSpc>
              <a:buNone/>
            </a:pPr>
            <a:r>
              <a:rPr lang="en-US" sz="4000" dirty="0" smtClean="0">
                <a:latin typeface="Arial" panose="020B0604020202020204" pitchFamily="34" charset="0"/>
                <a:cs typeface="Arial" panose="020B0604020202020204" pitchFamily="34" charset="0"/>
              </a:rPr>
              <a:t>Con </a:t>
            </a:r>
            <a:r>
              <a:rPr lang="en-US" sz="4000" dirty="0" err="1" smtClean="0">
                <a:latin typeface="Arial" panose="020B0604020202020204" pitchFamily="34" charset="0"/>
                <a:cs typeface="Arial" panose="020B0604020202020204" pitchFamily="34" charset="0"/>
              </a:rPr>
              <a:t>sẽ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hát</a:t>
            </a:r>
            <a:r>
              <a:rPr lang="en-US" sz="4000" dirty="0" smtClean="0">
                <a:latin typeface="Arial" panose="020B0604020202020204" pitchFamily="34" charset="0"/>
                <a:cs typeface="Arial" panose="020B0604020202020204" pitchFamily="34" charset="0"/>
              </a:rPr>
              <a:t>. 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 (x2)</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5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dirty="0" smtClean="0">
                <a:latin typeface="Arial" panose="020B0604020202020204" pitchFamily="34" charset="0"/>
                <a:cs typeface="Arial" panose="020B0604020202020204" pitchFamily="34" charset="0"/>
              </a:rPr>
              <a:t>TÔN VINH CHÚA</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0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lúc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nơi</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lúc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mọi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nơi</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smtClean="0">
                <a:latin typeface="Arial" panose="020B0604020202020204" pitchFamily="34" charset="0"/>
                <a:cs typeface="Arial" panose="020B0604020202020204" pitchFamily="34" charset="0"/>
              </a:rPr>
              <a:t>Ca </a:t>
            </a:r>
            <a:r>
              <a:rPr lang="en-US" sz="4000" dirty="0" err="1" smtClean="0">
                <a:latin typeface="Arial" panose="020B0604020202020204" pitchFamily="34" charset="0"/>
                <a:cs typeface="Arial" panose="020B0604020202020204" pitchFamily="34" charset="0"/>
              </a:rPr>
              <a:t>ngợi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lúc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bởi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môi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miệng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nầy</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lúc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mọi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nơi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20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TÌNH YÊU CHÚA DÀNH CHO TÔI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4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Tình yêu nơi Thiên Chúa dành cho tôi cho những ai tìm kiếm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Tình yêu nơi Thiên Chúa dành cho tôi mãi không đổi thay.</a:t>
            </a:r>
          </a:p>
        </p:txBody>
      </p:sp>
    </p:spTree>
    <p:extLst>
      <p:ext uri="{BB962C8B-B14F-4D97-AF65-F5344CB8AC3E}">
        <p14:creationId xmlns:p14="http://schemas.microsoft.com/office/powerpoint/2010/main" val="359051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Nước mắt sẽ nên vui mừng mọi đau đớn sẽ nên an lành tình yêu nơi Thiên Chúa dành cho ai tin Ngài.</a:t>
            </a:r>
          </a:p>
        </p:txBody>
      </p:sp>
    </p:spTree>
    <p:extLst>
      <p:ext uri="{BB962C8B-B14F-4D97-AF65-F5344CB8AC3E}">
        <p14:creationId xmlns:p14="http://schemas.microsoft.com/office/powerpoint/2010/main" val="5996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đã đến cho tôi niềm tin với bao hy vọng và Chúa đã xoá bao tội lỗi tôi.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đã đến cho tôi một tình yêu mãi không phai tàn và Chúa đã đến Ngài đổi mới đời tôi...</a:t>
            </a:r>
          </a:p>
        </p:txBody>
      </p:sp>
    </p:spTree>
    <p:extLst>
      <p:ext uri="{BB962C8B-B14F-4D97-AF65-F5344CB8AC3E}">
        <p14:creationId xmlns:p14="http://schemas.microsoft.com/office/powerpoint/2010/main" val="135718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12192000" cy="1325563"/>
          </a:xfrm>
        </p:spPr>
        <p:txBody>
          <a:bodyPr>
            <a:normAutofit/>
          </a:bodyPr>
          <a:lstStyle/>
          <a:p>
            <a:pPr algn="ctr"/>
            <a:r>
              <a:rPr lang="en-US" sz="5400" dirty="0" smtClean="0">
                <a:latin typeface="Arial" panose="020B0604020202020204" pitchFamily="34" charset="0"/>
                <a:cs typeface="Arial" panose="020B0604020202020204" pitchFamily="34" charset="0"/>
              </a:rPr>
              <a:t>Nội dung</a:t>
            </a:r>
            <a:endParaRPr lang="en-US" sz="54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741576" y="1825624"/>
            <a:ext cx="8450424" cy="5032375"/>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1. Chào hỏi</a:t>
            </a:r>
          </a:p>
          <a:p>
            <a:pPr marL="0" indent="0">
              <a:buNone/>
            </a:pPr>
            <a:r>
              <a:rPr lang="en-US" sz="2400" dirty="0" smtClean="0">
                <a:latin typeface="Arial" panose="020B0604020202020204" pitchFamily="34" charset="0"/>
                <a:cs typeface="Arial" panose="020B0604020202020204" pitchFamily="34" charset="0"/>
              </a:rPr>
              <a:t>2. Học câu Kinh Thánh gốc</a:t>
            </a:r>
          </a:p>
          <a:p>
            <a:pPr marL="0" indent="0">
              <a:buNone/>
            </a:pPr>
            <a:r>
              <a:rPr lang="en-US" sz="2400" dirty="0" smtClean="0">
                <a:latin typeface="Arial" panose="020B0604020202020204" pitchFamily="34" charset="0"/>
                <a:cs typeface="Arial" panose="020B0604020202020204" pitchFamily="34" charset="0"/>
              </a:rPr>
              <a:t>3. Cầu nguyện</a:t>
            </a:r>
          </a:p>
          <a:p>
            <a:pPr marL="0" indent="0">
              <a:buNone/>
            </a:pPr>
            <a:r>
              <a:rPr lang="en-US" sz="2400" dirty="0" smtClean="0">
                <a:latin typeface="Arial" panose="020B0604020202020204" pitchFamily="34" charset="0"/>
                <a:cs typeface="Arial" panose="020B0604020202020204" pitchFamily="34" charset="0"/>
              </a:rPr>
              <a:t>4. Hát Thánh ca</a:t>
            </a:r>
          </a:p>
          <a:p>
            <a:pPr marL="0" indent="0">
              <a:buNone/>
            </a:pPr>
            <a:r>
              <a:rPr lang="en-US" sz="2400" dirty="0" smtClean="0">
                <a:latin typeface="Arial" panose="020B0604020202020204" pitchFamily="34" charset="0"/>
                <a:cs typeface="Arial" panose="020B0604020202020204" pitchFamily="34" charset="0"/>
              </a:rPr>
              <a:t>5. Đọc Kinh Thánh đối đáp</a:t>
            </a:r>
          </a:p>
          <a:p>
            <a:pPr marL="0" indent="0">
              <a:buNone/>
            </a:pPr>
            <a:r>
              <a:rPr lang="en-US" sz="2400" dirty="0" smtClean="0">
                <a:latin typeface="Arial" panose="020B0604020202020204" pitchFamily="34" charset="0"/>
                <a:cs typeface="Arial" panose="020B0604020202020204" pitchFamily="34" charset="0"/>
              </a:rPr>
              <a:t>6. Chào mừng và thông báo</a:t>
            </a:r>
          </a:p>
          <a:p>
            <a:pPr marL="0" indent="0">
              <a:buNone/>
            </a:pPr>
            <a:r>
              <a:rPr lang="en-US" sz="2400" dirty="0" smtClean="0">
                <a:latin typeface="Arial" panose="020B0604020202020204" pitchFamily="34" charset="0"/>
                <a:cs typeface="Arial" panose="020B0604020202020204" pitchFamily="34" charset="0"/>
              </a:rPr>
              <a:t>7. Chia sẻ ơn phước và làm chứng</a:t>
            </a:r>
          </a:p>
          <a:p>
            <a:pPr marL="0" indent="0">
              <a:buNone/>
            </a:pPr>
            <a:r>
              <a:rPr lang="en-US" sz="2400" dirty="0" smtClean="0">
                <a:latin typeface="Arial" panose="020B0604020202020204" pitchFamily="34" charset="0"/>
                <a:cs typeface="Arial" panose="020B0604020202020204" pitchFamily="34" charset="0"/>
              </a:rPr>
              <a:t>8. Dâng hiến và cầu nguyện</a:t>
            </a:r>
          </a:p>
          <a:p>
            <a:pPr marL="0" indent="0">
              <a:buNone/>
            </a:pPr>
            <a:r>
              <a:rPr lang="en-US" sz="2400" dirty="0" smtClean="0">
                <a:latin typeface="Arial" panose="020B0604020202020204" pitchFamily="34" charset="0"/>
                <a:cs typeface="Arial" panose="020B0604020202020204" pitchFamily="34" charset="0"/>
              </a:rPr>
              <a:t>9. Giảng luận</a:t>
            </a:r>
          </a:p>
          <a:p>
            <a:pPr marL="0" indent="0">
              <a:buNone/>
            </a:pPr>
            <a:r>
              <a:rPr lang="en-US" sz="2400" dirty="0" smtClean="0">
                <a:latin typeface="Arial" panose="020B0604020202020204" pitchFamily="34" charset="0"/>
                <a:cs typeface="Arial" panose="020B0604020202020204" pitchFamily="34" charset="0"/>
              </a:rPr>
              <a:t>10. Cầu nguyện chúc phước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36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Thật tình yêu Chúa quá lớn nào tôi có biết,</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thật tình yêu Cứu Chúa quá lớn nào tôi có hay bởi cớ sao Giê-xu Ngài gánh thay tội tôi...</a:t>
            </a:r>
          </a:p>
        </p:txBody>
      </p:sp>
    </p:spTree>
    <p:extLst>
      <p:ext uri="{BB962C8B-B14F-4D97-AF65-F5344CB8AC3E}">
        <p14:creationId xmlns:p14="http://schemas.microsoft.com/office/powerpoint/2010/main" val="183518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thật tình yêu Chúa quá lớn nào ai ví sánh vì tội tôi Cứu Chúa đã đến chịu bao đớn đau bởi cứo yêu thương tôi Ngài đến đây vì tôi.</a:t>
            </a:r>
          </a:p>
        </p:txBody>
      </p:sp>
    </p:spTree>
    <p:extLst>
      <p:ext uri="{BB962C8B-B14F-4D97-AF65-F5344CB8AC3E}">
        <p14:creationId xmlns:p14="http://schemas.microsoft.com/office/powerpoint/2010/main" val="240990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dirty="0" smtClean="0">
                <a:latin typeface="Arial" panose="020B0604020202020204" pitchFamily="34" charset="0"/>
                <a:cs typeface="Arial" panose="020B0604020202020204" pitchFamily="34" charset="0"/>
              </a:rPr>
              <a:t>GIÊ-HÔ-VA SA-MA</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592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Lạy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Chúa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Chúa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tôi</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Giê-hô-va</a:t>
            </a:r>
            <a:r>
              <a:rPr lang="en-US" sz="3600" dirty="0" smtClean="0">
                <a:latin typeface="Arial" panose="020B0604020202020204" pitchFamily="34" charset="0"/>
                <a:cs typeface="Arial" panose="020B0604020202020204" pitchFamily="34" charset="0"/>
              </a:rPr>
              <a:t> Sa-ma.</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Danh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luôn</a:t>
            </a:r>
            <a:r>
              <a:rPr lang="en-US" sz="3600" dirty="0" smtClean="0">
                <a:latin typeface="Arial" panose="020B0604020202020204" pitchFamily="34" charset="0"/>
                <a:cs typeface="Arial" panose="020B0604020202020204" pitchFamily="34" charset="0"/>
              </a:rPr>
              <a:t> ở </a:t>
            </a:r>
            <a:r>
              <a:rPr lang="en-US" sz="3600" dirty="0" err="1" smtClean="0">
                <a:latin typeface="Arial" panose="020B0604020202020204" pitchFamily="34" charset="0"/>
                <a:cs typeface="Arial" panose="020B0604020202020204" pitchFamily="34" charset="0"/>
              </a:rPr>
              <a:t>cùng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tôi</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Danh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Chúa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Giê-hô-va</a:t>
            </a:r>
            <a:r>
              <a:rPr lang="en-US" sz="3600" dirty="0" smtClean="0">
                <a:latin typeface="Arial" panose="020B0604020202020204" pitchFamily="34" charset="0"/>
                <a:cs typeface="Arial" panose="020B0604020202020204" pitchFamily="34" charset="0"/>
              </a:rPr>
              <a:t> Sa-ma.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956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Lòng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yêu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tha</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lòng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luôn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mừng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Chúa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cùng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tôi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thiếu</a:t>
            </a:r>
            <a:r>
              <a:rPr lang="en-US" sz="3600" dirty="0" smtClean="0">
                <a:latin typeface="Arial" panose="020B0604020202020204" pitchFamily="34" charset="0"/>
                <a:cs typeface="Arial" panose="020B0604020202020204" pitchFamily="34" charset="0"/>
              </a:rPr>
              <a:t> chi,</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hằng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luôn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luôn</a:t>
            </a:r>
            <a:r>
              <a:rPr lang="en-US" sz="3600" dirty="0" smtClean="0">
                <a:latin typeface="Arial" panose="020B0604020202020204" pitchFamily="34" charset="0"/>
                <a:cs typeface="Arial" panose="020B0604020202020204" pitchFamily="34" charset="0"/>
              </a:rPr>
              <a:t> ở </a:t>
            </a:r>
            <a:r>
              <a:rPr lang="en-US" sz="3600" dirty="0" err="1" smtClean="0">
                <a:latin typeface="Arial" panose="020B0604020202020204" pitchFamily="34" charset="0"/>
                <a:cs typeface="Arial" panose="020B0604020202020204" pitchFamily="34" charset="0"/>
              </a:rPr>
              <a:t>bên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311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Đàng</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cả</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Ôi</a:t>
            </a:r>
            <a:r>
              <a:rPr lang="en-US" sz="3600" dirty="0" smtClean="0">
                <a:latin typeface="Arial" panose="020B0604020202020204" pitchFamily="34" charset="0"/>
                <a:cs typeface="Arial" panose="020B0604020202020204" pitchFamily="34" charset="0"/>
              </a:rPr>
              <a:t>! Sao </a:t>
            </a:r>
            <a:r>
              <a:rPr lang="en-US" sz="3600" dirty="0" err="1" smtClean="0">
                <a:latin typeface="Arial" panose="020B0604020202020204" pitchFamily="34" charset="0"/>
                <a:cs typeface="Arial" panose="020B0604020202020204" pitchFamily="34" charset="0"/>
              </a:rPr>
              <a:t>tôi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yêu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mãi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70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Đàng</a:t>
            </a:r>
            <a:r>
              <a:rPr lang="en-US" sz="3600" dirty="0" smtClean="0">
                <a:latin typeface="Arial" panose="020B0604020202020204" pitchFamily="34" charset="0"/>
                <a:cs typeface="Arial" panose="020B0604020202020204" pitchFamily="34" charset="0"/>
              </a:rPr>
              <a:t>,</a:t>
            </a:r>
          </a:p>
          <a:p>
            <a:pPr marL="457200" lvl="1" indent="0" algn="ctr">
              <a:lnSpc>
                <a:spcPct val="150000"/>
              </a:lnSpc>
              <a:buNone/>
            </a:pPr>
            <a:r>
              <a:rPr lang="en-US" sz="3600" dirty="0" err="1" smtClean="0">
                <a:latin typeface="Arial" panose="020B0604020202020204" pitchFamily="34" charset="0"/>
                <a:cs typeface="Arial" panose="020B0604020202020204" pitchFamily="34" charset="0"/>
              </a:rPr>
              <a:t>hỡi</a:t>
            </a:r>
            <a:r>
              <a:rPr lang="en-US" sz="3600" dirty="0" smtClean="0">
                <a:latin typeface="Arial" panose="020B0604020202020204" pitchFamily="34" charset="0"/>
                <a:cs typeface="Arial" panose="020B0604020202020204" pitchFamily="34" charset="0"/>
              </a:rPr>
              <a:t> Cha </a:t>
            </a:r>
            <a:r>
              <a:rPr lang="en-US" sz="3600" dirty="0" err="1" smtClean="0">
                <a:latin typeface="Arial" panose="020B0604020202020204" pitchFamily="34" charset="0"/>
                <a:cs typeface="Arial" panose="020B0604020202020204" pitchFamily="34" charset="0"/>
              </a:rPr>
              <a:t>ngự</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giữa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chúng</a:t>
            </a:r>
            <a:r>
              <a:rPr lang="en-US" sz="3600" dirty="0" smtClean="0">
                <a:latin typeface="Arial" panose="020B0604020202020204" pitchFamily="34" charset="0"/>
                <a:cs typeface="Arial" panose="020B0604020202020204" pitchFamily="34" charset="0"/>
              </a:rPr>
              <a:t> con.</a:t>
            </a:r>
          </a:p>
          <a:p>
            <a:pPr marL="457200" lvl="1" indent="0" algn="ctr">
              <a:lnSpc>
                <a:spcPct val="150000"/>
              </a:lnSpc>
              <a:buNone/>
            </a:pPr>
            <a:r>
              <a:rPr lang="en-US" sz="3600" dirty="0" smtClean="0">
                <a:latin typeface="Arial" panose="020B0604020202020204" pitchFamily="34" charset="0"/>
                <a:cs typeface="Arial" panose="020B0604020202020204" pitchFamily="34" charset="0"/>
              </a:rPr>
              <a:t>Sa-ma, </a:t>
            </a:r>
            <a:r>
              <a:rPr lang="en-US" sz="3600" dirty="0" err="1" smtClean="0">
                <a:latin typeface="Arial" panose="020B0604020202020204" pitchFamily="34" charset="0"/>
                <a:cs typeface="Arial" panose="020B0604020202020204" pitchFamily="34" charset="0"/>
              </a:rPr>
              <a:t>Đức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Chúa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Trời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hằng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bên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75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3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B0F0"/>
              </a:solidFill>
              <a:latin typeface="Arial" panose="020B0604020202020204" pitchFamily="34" charset="0"/>
              <a:cs typeface="Arial" panose="020B0604020202020204" pitchFamily="34" charset="0"/>
            </a:endParaRPr>
          </a:p>
          <a:p>
            <a:pPr marL="0" indent="0" algn="ctr">
              <a:buNone/>
            </a:pPr>
            <a:endParaRPr lang="en-US" sz="7200" dirty="0">
              <a:solidFill>
                <a:srgbClr val="00B0F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B0F0"/>
                </a:solidFill>
                <a:latin typeface="Arial" panose="020B0604020202020204" pitchFamily="34" charset="0"/>
                <a:cs typeface="Arial" panose="020B0604020202020204" pitchFamily="34" charset="0"/>
              </a:rPr>
              <a:t>TIỆC THÁNH</a:t>
            </a:r>
            <a:endParaRPr lang="en-US" sz="7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362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1.</a:t>
            </a: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Tiệc</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thánh</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ban </a:t>
            </a:r>
            <a:r>
              <a:rPr lang="en-US" sz="4000" dirty="0" err="1">
                <a:solidFill>
                  <a:srgbClr val="00B0F0"/>
                </a:solidFill>
                <a:latin typeface="Arial" panose="020B0604020202020204" pitchFamily="34" charset="0"/>
                <a:cs typeface="Arial" panose="020B0604020202020204" pitchFamily="34" charset="0"/>
              </a:rPr>
              <a:t>mọi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sứ</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đồ</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truyền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đời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đời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nên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ghi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nhớ</a:t>
            </a:r>
            <a:r>
              <a:rPr lang="en-US" sz="4000" dirty="0" smtClean="0">
                <a:solidFill>
                  <a:srgbClr val="00B0F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Rằng</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thay</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vì</a:t>
            </a:r>
            <a:r>
              <a:rPr lang="en-US" sz="4000" dirty="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chúng</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sinh</a:t>
            </a:r>
            <a:r>
              <a:rPr lang="en-US" sz="4000" dirty="0" smtClean="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báu</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phải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chịu</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thập</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hình</a:t>
            </a:r>
            <a:r>
              <a:rPr lang="en-US" sz="4000"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796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65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B0F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Hồi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niệm</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huyết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tuôn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vì</a:t>
            </a:r>
            <a:r>
              <a:rPr lang="en-US" sz="4000" dirty="0">
                <a:solidFill>
                  <a:srgbClr val="00B0F0"/>
                </a:solidFill>
                <a:latin typeface="Arial" panose="020B0604020202020204" pitchFamily="34" charset="0"/>
                <a:cs typeface="Arial" panose="020B0604020202020204" pitchFamily="34" charset="0"/>
              </a:rPr>
              <a:t> </a:t>
            </a:r>
            <a:r>
              <a:rPr lang="en-US" sz="4000" dirty="0" smtClean="0">
                <a:solidFill>
                  <a:srgbClr val="00B0F0"/>
                </a:solidFill>
                <a:latin typeface="Arial" panose="020B0604020202020204" pitchFamily="34" charset="0"/>
                <a:cs typeface="Arial" panose="020B0604020202020204" pitchFamily="34" charset="0"/>
              </a:rPr>
              <a:t>ta,</a:t>
            </a:r>
          </a:p>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nay </a:t>
            </a:r>
            <a:r>
              <a:rPr lang="en-US" sz="4000" dirty="0" err="1">
                <a:solidFill>
                  <a:srgbClr val="00B0F0"/>
                </a:solidFill>
                <a:latin typeface="Arial" panose="020B0604020202020204" pitchFamily="34" charset="0"/>
                <a:cs typeface="Arial" panose="020B0604020202020204" pitchFamily="34" charset="0"/>
              </a:rPr>
              <a:t>rao</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truyền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sự</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ra.</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64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a:solidFill>
                  <a:srgbClr val="00B0F0"/>
                </a:solidFill>
                <a:latin typeface="Arial" panose="020B0604020202020204" pitchFamily="34" charset="0"/>
                <a:cs typeface="Arial" panose="020B0604020202020204" pitchFamily="34" charset="0"/>
              </a:rPr>
              <a:t>2</a:t>
            </a:r>
            <a:r>
              <a:rPr lang="en-US" sz="4000" dirty="0" smtClean="0">
                <a:solidFill>
                  <a:srgbClr val="00B0F0"/>
                </a:solidFill>
                <a:latin typeface="Arial" panose="020B0604020202020204" pitchFamily="34" charset="0"/>
                <a:cs typeface="Arial" panose="020B0604020202020204" pitchFamily="34" charset="0"/>
              </a:rPr>
              <a:t>.</a:t>
            </a:r>
          </a:p>
          <a:p>
            <a:pPr marL="0" indent="0" algn="ctr">
              <a:lnSpc>
                <a:spcPct val="150000"/>
              </a:lnSpc>
              <a:buNone/>
            </a:pPr>
            <a:r>
              <a:rPr lang="vi-VN" sz="4000" dirty="0">
                <a:solidFill>
                  <a:srgbClr val="00B0F0"/>
                </a:solidFill>
                <a:cs typeface="Arial" panose="020B0604020202020204" pitchFamily="34" charset="0"/>
              </a:rPr>
              <a:t>Thập giá Chúa xưa chịu khổ hình, đồ đệ, </a:t>
            </a:r>
            <a:r>
              <a:rPr lang="vi-VN" sz="4000" dirty="0" smtClean="0">
                <a:solidFill>
                  <a:srgbClr val="00B0F0"/>
                </a:solidFill>
                <a:cs typeface="Arial" panose="020B0604020202020204" pitchFamily="34" charset="0"/>
              </a:rPr>
              <a:t>Phụ Thân </a:t>
            </a:r>
            <a:r>
              <a:rPr lang="vi-VN" sz="4000" dirty="0">
                <a:solidFill>
                  <a:srgbClr val="00B0F0"/>
                </a:solidFill>
                <a:cs typeface="Arial" panose="020B0604020202020204" pitchFamily="34" charset="0"/>
              </a:rPr>
              <a:t>xa lánh</a:t>
            </a:r>
            <a:r>
              <a:rPr lang="vi-VN" sz="4000" dirty="0" smtClean="0">
                <a:solidFill>
                  <a:srgbClr val="00B0F0"/>
                </a:solidFill>
                <a:cs typeface="Arial" panose="020B0604020202020204" pitchFamily="34" charset="0"/>
              </a:rPr>
              <a:t>.</a:t>
            </a:r>
            <a:endParaRPr lang="en-US" sz="4000" dirty="0" smtClean="0">
              <a:solidFill>
                <a:srgbClr val="00B0F0"/>
              </a:solidFill>
              <a:cs typeface="Arial" panose="020B0604020202020204" pitchFamily="34" charset="0"/>
            </a:endParaRP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Nhục</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nhã</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đớn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đau</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nào</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thở</a:t>
            </a:r>
            <a:r>
              <a:rPr lang="en-US" sz="4000" dirty="0">
                <a:solidFill>
                  <a:srgbClr val="00B0F0"/>
                </a:solidFill>
                <a:latin typeface="Arial" panose="020B0604020202020204" pitchFamily="34" charset="0"/>
                <a:cs typeface="Arial" panose="020B0604020202020204" pitchFamily="34" charset="0"/>
              </a:rPr>
              <a:t> than,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nát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huyết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hồng</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giọt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tràn</a:t>
            </a:r>
            <a:r>
              <a:rPr lang="en-US" sz="4000"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37680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B0F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Hồi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niệm</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huyết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tuôn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vì</a:t>
            </a:r>
            <a:r>
              <a:rPr lang="en-US" sz="4000" dirty="0">
                <a:solidFill>
                  <a:srgbClr val="00B0F0"/>
                </a:solidFill>
                <a:latin typeface="Arial" panose="020B0604020202020204" pitchFamily="34" charset="0"/>
                <a:cs typeface="Arial" panose="020B0604020202020204" pitchFamily="34" charset="0"/>
              </a:rPr>
              <a:t> </a:t>
            </a:r>
            <a:r>
              <a:rPr lang="en-US" sz="4000" dirty="0" smtClean="0">
                <a:solidFill>
                  <a:srgbClr val="00B0F0"/>
                </a:solidFill>
                <a:latin typeface="Arial" panose="020B0604020202020204" pitchFamily="34" charset="0"/>
                <a:cs typeface="Arial" panose="020B0604020202020204" pitchFamily="34" charset="0"/>
              </a:rPr>
              <a:t>ta,</a:t>
            </a:r>
          </a:p>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nay </a:t>
            </a:r>
            <a:r>
              <a:rPr lang="en-US" sz="4000" dirty="0" err="1">
                <a:solidFill>
                  <a:srgbClr val="00B0F0"/>
                </a:solidFill>
                <a:latin typeface="Arial" panose="020B0604020202020204" pitchFamily="34" charset="0"/>
                <a:cs typeface="Arial" panose="020B0604020202020204" pitchFamily="34" charset="0"/>
              </a:rPr>
              <a:t>rao</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truyền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sự</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ra.</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50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3.</a:t>
            </a:r>
          </a:p>
          <a:p>
            <a:pPr marL="0" indent="0" algn="ctr">
              <a:lnSpc>
                <a:spcPct val="150000"/>
              </a:lnSpc>
              <a:buNone/>
            </a:pPr>
            <a:r>
              <a:rPr lang="vi-VN" sz="4000" dirty="0">
                <a:solidFill>
                  <a:srgbClr val="00B0F0"/>
                </a:solidFill>
                <a:cs typeface="Arial" panose="020B0604020202020204" pitchFamily="34" charset="0"/>
              </a:rPr>
              <a:t>Cầm bánh nhớ thân Ngài vỡ rồi, thật vì tội ta nên </a:t>
            </a:r>
            <a:r>
              <a:rPr lang="vi-VN" sz="4000" dirty="0" smtClean="0">
                <a:solidFill>
                  <a:srgbClr val="00B0F0"/>
                </a:solidFill>
                <a:cs typeface="Arial" panose="020B0604020202020204" pitchFamily="34" charset="0"/>
              </a:rPr>
              <a:t>nỗi</a:t>
            </a:r>
            <a:r>
              <a:rPr lang="en-US" sz="4000" dirty="0" smtClean="0">
                <a:solidFill>
                  <a:srgbClr val="00B0F0"/>
                </a:solidFill>
                <a:cs typeface="Arial" panose="020B0604020202020204" pitchFamily="34" charset="0"/>
              </a:rPr>
              <a:t>.</a:t>
            </a:r>
          </a:p>
          <a:p>
            <a:pPr marL="0" indent="0" algn="ctr">
              <a:lnSpc>
                <a:spcPct val="150000"/>
              </a:lnSpc>
              <a:buNone/>
            </a:pPr>
            <a:r>
              <a:rPr lang="vi-VN" sz="4000" dirty="0">
                <a:solidFill>
                  <a:srgbClr val="00B0F0"/>
                </a:solidFill>
                <a:cs typeface="Arial" panose="020B0604020202020204" pitchFamily="34" charset="0"/>
              </a:rPr>
              <a:t>Cầm chén nhắc ta giọt huyết rơi, ban giá cứu chuộc mọi người.</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311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B0F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Hồi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niệm</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huyết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tuôn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vì</a:t>
            </a:r>
            <a:r>
              <a:rPr lang="en-US" sz="4000" dirty="0">
                <a:solidFill>
                  <a:srgbClr val="00B0F0"/>
                </a:solidFill>
                <a:latin typeface="Arial" panose="020B0604020202020204" pitchFamily="34" charset="0"/>
                <a:cs typeface="Arial" panose="020B0604020202020204" pitchFamily="34" charset="0"/>
              </a:rPr>
              <a:t> </a:t>
            </a:r>
            <a:r>
              <a:rPr lang="en-US" sz="4000" dirty="0" smtClean="0">
                <a:solidFill>
                  <a:srgbClr val="00B0F0"/>
                </a:solidFill>
                <a:latin typeface="Arial" panose="020B0604020202020204" pitchFamily="34" charset="0"/>
                <a:cs typeface="Arial" panose="020B0604020202020204" pitchFamily="34" charset="0"/>
              </a:rPr>
              <a:t>ta,</a:t>
            </a:r>
          </a:p>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nay </a:t>
            </a:r>
            <a:r>
              <a:rPr lang="en-US" sz="4000" dirty="0" err="1">
                <a:solidFill>
                  <a:srgbClr val="00B0F0"/>
                </a:solidFill>
                <a:latin typeface="Arial" panose="020B0604020202020204" pitchFamily="34" charset="0"/>
                <a:cs typeface="Arial" panose="020B0604020202020204" pitchFamily="34" charset="0"/>
              </a:rPr>
              <a:t>rao</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truyền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sự</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ra.</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324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a:solidFill>
                  <a:srgbClr val="00B0F0"/>
                </a:solidFill>
                <a:latin typeface="Arial" panose="020B0604020202020204" pitchFamily="34" charset="0"/>
                <a:cs typeface="Arial" panose="020B0604020202020204" pitchFamily="34" charset="0"/>
              </a:rPr>
              <a:t>4</a:t>
            </a:r>
            <a:r>
              <a:rPr lang="en-US" sz="4000" dirty="0" smtClean="0">
                <a:solidFill>
                  <a:srgbClr val="00B0F0"/>
                </a:solidFill>
                <a:latin typeface="Arial" panose="020B0604020202020204" pitchFamily="34" charset="0"/>
                <a:cs typeface="Arial" panose="020B0604020202020204" pitchFamily="34" charset="0"/>
              </a:rPr>
              <a:t>.</a:t>
            </a:r>
          </a:p>
          <a:p>
            <a:pPr marL="0" indent="0" algn="ctr">
              <a:lnSpc>
                <a:spcPct val="150000"/>
              </a:lnSpc>
              <a:buNone/>
            </a:pPr>
            <a:r>
              <a:rPr lang="vi-VN" sz="4000" dirty="0">
                <a:solidFill>
                  <a:srgbClr val="00B0F0"/>
                </a:solidFill>
                <a:cs typeface="Arial" panose="020B0604020202020204" pitchFamily="34" charset="0"/>
              </a:rPr>
              <a:t>Lạy Chúa thứ tha mọi lỗi lầm, từng phạm điều Cha răn cấm</a:t>
            </a:r>
            <a:r>
              <a:rPr lang="vi-VN" sz="4000" dirty="0" smtClean="0">
                <a:solidFill>
                  <a:srgbClr val="00B0F0"/>
                </a:solidFill>
                <a:cs typeface="Arial" panose="020B0604020202020204" pitchFamily="34" charset="0"/>
              </a:rPr>
              <a:t>.</a:t>
            </a:r>
            <a:endParaRPr lang="en-US" sz="4000" dirty="0" smtClean="0">
              <a:solidFill>
                <a:srgbClr val="00B0F0"/>
              </a:solidFill>
              <a:cs typeface="Arial" panose="020B0604020202020204" pitchFamily="34" charset="0"/>
            </a:endParaRPr>
          </a:p>
          <a:p>
            <a:pPr marL="0" indent="0" algn="ctr">
              <a:lnSpc>
                <a:spcPct val="150000"/>
              </a:lnSpc>
              <a:buNone/>
            </a:pPr>
            <a:r>
              <a:rPr lang="vi-VN" sz="4000" dirty="0" smtClean="0">
                <a:solidFill>
                  <a:srgbClr val="00B0F0"/>
                </a:solidFill>
                <a:cs typeface="Arial" panose="020B0604020202020204" pitchFamily="34" charset="0"/>
              </a:rPr>
              <a:t>Nguy</a:t>
            </a:r>
            <a:r>
              <a:rPr lang="en-US" sz="4000" dirty="0" smtClean="0">
                <a:solidFill>
                  <a:srgbClr val="00B0F0"/>
                </a:solidFill>
                <a:cs typeface="Arial" panose="020B0604020202020204" pitchFamily="34" charset="0"/>
              </a:rPr>
              <a:t>ệ</a:t>
            </a:r>
            <a:r>
              <a:rPr lang="vi-VN" sz="4000" dirty="0" smtClean="0">
                <a:solidFill>
                  <a:srgbClr val="00B0F0"/>
                </a:solidFill>
                <a:cs typeface="Arial" panose="020B0604020202020204" pitchFamily="34" charset="0"/>
              </a:rPr>
              <a:t>n </a:t>
            </a:r>
            <a:r>
              <a:rPr lang="vi-VN" sz="4000" dirty="0">
                <a:solidFill>
                  <a:srgbClr val="00B0F0"/>
                </a:solidFill>
                <a:cs typeface="Arial" panose="020B0604020202020204" pitchFamily="34" charset="0"/>
              </a:rPr>
              <a:t>lấy huyết bôi sạch cả đây, cho xứng đáng dự tiệc này.</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89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B0F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Hồi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niệm</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huyết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tuôn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vì</a:t>
            </a:r>
            <a:r>
              <a:rPr lang="en-US" sz="4000" dirty="0">
                <a:solidFill>
                  <a:srgbClr val="00B0F0"/>
                </a:solidFill>
                <a:latin typeface="Arial" panose="020B0604020202020204" pitchFamily="34" charset="0"/>
                <a:cs typeface="Arial" panose="020B0604020202020204" pitchFamily="34" charset="0"/>
              </a:rPr>
              <a:t> </a:t>
            </a:r>
            <a:r>
              <a:rPr lang="en-US" sz="4000" dirty="0" smtClean="0">
                <a:solidFill>
                  <a:srgbClr val="00B0F0"/>
                </a:solidFill>
                <a:latin typeface="Arial" panose="020B0604020202020204" pitchFamily="34" charset="0"/>
                <a:cs typeface="Arial" panose="020B0604020202020204" pitchFamily="34" charset="0"/>
              </a:rPr>
              <a:t>ta,</a:t>
            </a:r>
          </a:p>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nay </a:t>
            </a:r>
            <a:r>
              <a:rPr lang="en-US" sz="4000" dirty="0" err="1">
                <a:solidFill>
                  <a:srgbClr val="00B0F0"/>
                </a:solidFill>
                <a:latin typeface="Arial" panose="020B0604020202020204" pitchFamily="34" charset="0"/>
                <a:cs typeface="Arial" panose="020B0604020202020204" pitchFamily="34" charset="0"/>
              </a:rPr>
              <a:t>rao</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truyền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sự</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ra.</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515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5.</a:t>
            </a:r>
          </a:p>
          <a:p>
            <a:pPr marL="0" indent="0" algn="ctr">
              <a:lnSpc>
                <a:spcPct val="150000"/>
              </a:lnSpc>
              <a:buNone/>
            </a:pPr>
            <a:r>
              <a:rPr lang="vi-VN" sz="4000" dirty="0">
                <a:solidFill>
                  <a:srgbClr val="00B0F0"/>
                </a:solidFill>
                <a:cs typeface="Arial" panose="020B0604020202020204" pitchFamily="34" charset="0"/>
              </a:rPr>
              <a:t>Tiệc </a:t>
            </a:r>
            <a:r>
              <a:rPr lang="en-US" sz="4000" dirty="0" smtClean="0">
                <a:solidFill>
                  <a:srgbClr val="00B0F0"/>
                </a:solidFill>
                <a:cs typeface="Arial" panose="020B0604020202020204" pitchFamily="34" charset="0"/>
              </a:rPr>
              <a:t>T</a:t>
            </a:r>
            <a:r>
              <a:rPr lang="vi-VN" sz="4000" dirty="0" smtClean="0">
                <a:solidFill>
                  <a:srgbClr val="00B0F0"/>
                </a:solidFill>
                <a:cs typeface="Arial" panose="020B0604020202020204" pitchFamily="34" charset="0"/>
              </a:rPr>
              <a:t>hánh </a:t>
            </a:r>
            <a:r>
              <a:rPr lang="vi-VN" sz="4000" dirty="0">
                <a:solidFill>
                  <a:srgbClr val="00B0F0"/>
                </a:solidFill>
                <a:cs typeface="Arial" panose="020B0604020202020204" pitchFamily="34" charset="0"/>
              </a:rPr>
              <a:t>nhắc ta ngày phước hạnh, ngày dự tiệc Chiên Con Thánh</a:t>
            </a:r>
            <a:r>
              <a:rPr lang="vi-VN" sz="4000" dirty="0" smtClean="0">
                <a:solidFill>
                  <a:srgbClr val="00B0F0"/>
                </a:solidFill>
                <a:cs typeface="Arial" panose="020B0604020202020204" pitchFamily="34" charset="0"/>
              </a:rPr>
              <a:t>.</a:t>
            </a:r>
            <a:endParaRPr lang="en-US" sz="4000" dirty="0" smtClean="0">
              <a:solidFill>
                <a:srgbClr val="00B0F0"/>
              </a:solidFill>
              <a:cs typeface="Arial" panose="020B0604020202020204" pitchFamily="34" charset="0"/>
            </a:endParaRPr>
          </a:p>
          <a:p>
            <a:pPr marL="0" indent="0" algn="ctr">
              <a:lnSpc>
                <a:spcPct val="150000"/>
              </a:lnSpc>
              <a:buNone/>
            </a:pPr>
            <a:r>
              <a:rPr lang="vi-VN" sz="4000" dirty="0">
                <a:solidFill>
                  <a:srgbClr val="00B0F0"/>
                </a:solidFill>
                <a:cs typeface="Arial" panose="020B0604020202020204" pitchFamily="34" charset="0"/>
              </a:rPr>
              <a:t>Lòng nóng nảy trông Ngài tái lâm, chung kết cõi đời lạc lầm.</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719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B0F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B0F0"/>
                </a:solidFill>
                <a:latin typeface="Arial" panose="020B0604020202020204" pitchFamily="34" charset="0"/>
                <a:cs typeface="Arial" panose="020B0604020202020204" pitchFamily="34" charset="0"/>
              </a:rPr>
              <a:t>Hồi</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niệm</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thân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huyết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tuôn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vì</a:t>
            </a:r>
            <a:r>
              <a:rPr lang="en-US" sz="4000" dirty="0">
                <a:solidFill>
                  <a:srgbClr val="00B0F0"/>
                </a:solidFill>
                <a:latin typeface="Arial" panose="020B0604020202020204" pitchFamily="34" charset="0"/>
                <a:cs typeface="Arial" panose="020B0604020202020204" pitchFamily="34" charset="0"/>
              </a:rPr>
              <a:t> </a:t>
            </a:r>
            <a:r>
              <a:rPr lang="en-US" sz="4000" dirty="0" smtClean="0">
                <a:solidFill>
                  <a:srgbClr val="00B0F0"/>
                </a:solidFill>
                <a:latin typeface="Arial" panose="020B0604020202020204" pitchFamily="34" charset="0"/>
                <a:cs typeface="Arial" panose="020B0604020202020204" pitchFamily="34" charset="0"/>
              </a:rPr>
              <a:t>ta,</a:t>
            </a:r>
          </a:p>
          <a:p>
            <a:pPr marL="0" indent="0" algn="ctr">
              <a:lnSpc>
                <a:spcPct val="150000"/>
              </a:lnSpc>
              <a:buNone/>
            </a:pPr>
            <a:r>
              <a:rPr lang="en-US" sz="4000" dirty="0" smtClean="0">
                <a:solidFill>
                  <a:srgbClr val="00B0F0"/>
                </a:solidFill>
                <a:latin typeface="Arial" panose="020B0604020202020204" pitchFamily="34" charset="0"/>
                <a:cs typeface="Arial" panose="020B0604020202020204" pitchFamily="34" charset="0"/>
              </a:rPr>
              <a:t>nay </a:t>
            </a:r>
            <a:r>
              <a:rPr lang="en-US" sz="4000" dirty="0" err="1">
                <a:solidFill>
                  <a:srgbClr val="00B0F0"/>
                </a:solidFill>
                <a:latin typeface="Arial" panose="020B0604020202020204" pitchFamily="34" charset="0"/>
                <a:cs typeface="Arial" panose="020B0604020202020204" pitchFamily="34" charset="0"/>
              </a:rPr>
              <a:t>rao</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truyền</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sự</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chết</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Chúa</a:t>
            </a:r>
            <a:r>
              <a:rPr lang="en-US" sz="4000" dirty="0">
                <a:solidFill>
                  <a:srgbClr val="00B0F0"/>
                </a:solidFill>
                <a:latin typeface="Arial" panose="020B0604020202020204" pitchFamily="34" charset="0"/>
                <a:cs typeface="Arial" panose="020B0604020202020204" pitchFamily="34" charset="0"/>
              </a:rPr>
              <a:t> </a:t>
            </a:r>
            <a:r>
              <a:rPr lang="en-US" sz="4000" dirty="0" err="1">
                <a:solidFill>
                  <a:srgbClr val="00B0F0"/>
                </a:solidFill>
                <a:latin typeface="Arial" panose="020B0604020202020204" pitchFamily="34" charset="0"/>
                <a:cs typeface="Arial" panose="020B0604020202020204" pitchFamily="34" charset="0"/>
              </a:rPr>
              <a:t>ra.</a:t>
            </a:r>
            <a:endParaRPr lang="en-US" sz="4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256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7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264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882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91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LỬA THIÊNG CHÁY LÊN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9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Lửa thiêng cháy lên.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Lòng con đang cháy bao vui mừng.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Đến với Chúa Thánh Linh lòng con tươi mới.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34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Lửa thiêng cháy lên tình yêu Cha đến đem bao niềm vui.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Cho dù cuộc đời ngập tràn bao lo âu.</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73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Lửa thiêng cháy lên.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Lòng con đang cháy bao vui mừng.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Đến với Chúa Thánh Linh lòng con tươi mới.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48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Lửa thiêng cháy lên tình yêu Cha đến đem bao niềm vui.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Lửa thiêng luôn cháy mãi trong lòng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239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884</Words>
  <Application>Microsoft Office PowerPoint</Application>
  <PresentationFormat>Widescreen</PresentationFormat>
  <Paragraphs>139</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LeVanLuan</dc:creator>
  <cp:lastModifiedBy>Admin</cp:lastModifiedBy>
  <cp:revision>6</cp:revision>
  <dcterms:created xsi:type="dcterms:W3CDTF">2022-03-12T15:52:35Z</dcterms:created>
  <dcterms:modified xsi:type="dcterms:W3CDTF">2022-08-06T10:04:11Z</dcterms:modified>
</cp:coreProperties>
</file>