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-01-2023)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cất tiếng hát ngợi khen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Nissi, Nissi!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của mọi đắc thắng vinh quang,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ban cho ta chiến thắng thế gian.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6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nghèo đói,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bệnh tật.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buồn chán.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nay chiến thắng thuộc về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Amen! Amen! Amen!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tiếng hát khen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Cha ta đắc thắng.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chiến thắng thuộc về ta.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Amen! Amen! Amen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6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3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(Thuộc duy Chúa sự vinh diệu và sự chúc tụng.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chúng con đưa cao đôi tay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chúng con tôn vinh danh Cha.) x2</a:t>
            </a:r>
          </a:p>
        </p:txBody>
      </p:sp>
    </p:spTree>
    <p:extLst>
      <p:ext uri="{BB962C8B-B14F-4D97-AF65-F5344CB8AC3E}">
        <p14:creationId xmlns:p14="http://schemas.microsoft.com/office/powerpoint/2010/main" val="1872486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lớn, Ngài làm những phép lạ lớn lao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ra Chúa không ai như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ra Chúa không ai như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lớn!</a:t>
            </a:r>
          </a:p>
        </p:txBody>
      </p:sp>
    </p:spTree>
    <p:extLst>
      <p:ext uri="{BB962C8B-B14F-4D97-AF65-F5344CB8AC3E}">
        <p14:creationId xmlns:p14="http://schemas.microsoft.com/office/powerpoint/2010/main" val="3785738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DÂN GIAO ƯỚC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50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khi lòng đầy ưu tư chán chường.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đầy quyền năng vô đối.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nâng bước nắm chắc tôi trong đôi tay năng q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uyền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vực tôi thoát khỏi chống hư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7358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 tin rằng Ngài luôn luôn ở cùng,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đoàn dân giao ước,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tay Chúa sẽ dắt đưa ta qua bao con đường,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mỗi bước trần thế thăng trầm.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34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chi che khuất ánh sáng rạng ngời nơi Thượng Thiên.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ai ngăn lối Cứu Chúa ngự vào trong lòng ta.</a:t>
            </a:r>
          </a:p>
        </p:txBody>
      </p:sp>
    </p:spTree>
    <p:extLst>
      <p:ext uri="{BB962C8B-B14F-4D97-AF65-F5344CB8AC3E}">
        <p14:creationId xmlns:p14="http://schemas.microsoft.com/office/powerpoint/2010/main" val="285353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mau rao báo khắp chốn tình yêu Chúa ban cho,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quyền năng trong danh Giê-xu Christ.</a:t>
            </a:r>
          </a:p>
        </p:txBody>
      </p:sp>
    </p:spTree>
    <p:extLst>
      <p:ext uri="{BB962C8B-B14F-4D97-AF65-F5344CB8AC3E}">
        <p14:creationId xmlns:p14="http://schemas.microsoft.com/office/powerpoint/2010/main" val="2744200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 bá phúc âm ra mọi nơi,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ơi chúng ta dân thuộc Thiên Quốc.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chứng mãi mãi về Cứu Chúa yêu thương,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nay đến ngày Chúa lai hồi.</a:t>
            </a:r>
          </a:p>
        </p:txBody>
      </p:sp>
    </p:spTree>
    <p:extLst>
      <p:ext uri="{BB962C8B-B14F-4D97-AF65-F5344CB8AC3E}">
        <p14:creationId xmlns:p14="http://schemas.microsoft.com/office/powerpoint/2010/main" val="270412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11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2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TRONG DANH CỨU CHÚA GIÊ-XU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5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Christ.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6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7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 hy sinh.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8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Ngài.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khen Chúa!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6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NISSI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1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569</Words>
  <Application>Microsoft Office PowerPoint</Application>
  <PresentationFormat>Widescreen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6</cp:revision>
  <dcterms:created xsi:type="dcterms:W3CDTF">2022-03-12T15:52:35Z</dcterms:created>
  <dcterms:modified xsi:type="dcterms:W3CDTF">2023-01-07T14:41:41Z</dcterms:modified>
</cp:coreProperties>
</file>