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60" r:id="rId1"/>
  </p:sldMasterIdLst>
  <p:notesMasterIdLst>
    <p:notesMasterId r:id="rId2"/>
  </p:notesMasterIdLst>
  <p:sldIdLst>
    <p:sldId id="292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318" r:id="rId29"/>
    <p:sldId id="319" r:id="rId30"/>
    <p:sldId id="320" r:id="rId31"/>
    <p:sldId id="321" r:id="rId32"/>
    <p:sldId id="322" r:id="rId33"/>
    <p:sldId id="323" r:id="rId34"/>
    <p:sldId id="324" r:id="rId35"/>
  </p:sldIdLst>
  <p:sldSz type="screen16x9" cy="6858000" cx="12192000"/>
  <p:notesSz cx="6858000" cy="9144000"/>
  <p:defaultTextStyle>
    <a:defPPr>
      <a:defRPr lang="en-U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14" y="222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tableStyles" Target="tableStyles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9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675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4718BDC6-3D09-4BDE-84E5-63FFF1602EFB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1048676" name="Slide Image Placeholder 3"/>
          <p:cNvSpPr>
            <a:spLocks noChangeAspect="1" noRot="1" noGrp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endParaRPr lang="en-US"/>
          </a:p>
        </p:txBody>
      </p:sp>
      <p:sp>
        <p:nvSpPr>
          <p:cNvPr id="1048677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/>
        </p:spPr>
        <p:txBody>
          <a:bodyPr bIns="45720" lIns="91440" rIns="91440" rtlCol="0" tIns="45720" vert="horz"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78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679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722163BD-207E-4E2B-BC0A-B6DA3AF672C7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defTabSz="914400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1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1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722163BD-207E-4E2B-BC0A-B6DA3AF672C7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8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25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486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1A41610-8228-43D2-BE15-8AF9187EC9AE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10486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8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45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4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1A41610-8228-43D2-BE15-8AF9187EC9AE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104864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4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8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34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3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1A41610-8228-43D2-BE15-8AF9187EC9AE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104863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82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1A41610-8228-43D2-BE15-8AF9187EC9AE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8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50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5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1A41610-8228-43D2-BE15-8AF9187EC9AE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104865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5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9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55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56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5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1A41610-8228-43D2-BE15-8AF9187EC9AE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104865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5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9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61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62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6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64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6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1A41610-8228-43D2-BE15-8AF9187EC9AE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104866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6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8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3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1A41610-8228-43D2-BE15-8AF9187EC9AE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104863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3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7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1A41610-8228-43D2-BE15-8AF9187EC9AE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104862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2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9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69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70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7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1A41610-8228-43D2-BE15-8AF9187EC9AE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104867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7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8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39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640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4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1A41610-8228-43D2-BE15-8AF9187EC9AE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104864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4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41610-8228-43D2-BE15-8AF9187EC9AE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p>
            <a:pPr algn="ctr" indent="0" marL="0">
              <a:buNone/>
            </a:pPr>
            <a:endParaRPr dirty="0" sz="8000"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indent="0" marL="0">
              <a:buNone/>
            </a:pPr>
            <a:r>
              <a:rPr dirty="0" sz="8000" lang="en-U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</a:t>
            </a:r>
          </a:p>
          <a:p>
            <a:pPr algn="ctr" indent="0" marL="0">
              <a:buNone/>
            </a:pPr>
            <a:endParaRPr dirty="0" sz="4000"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indent="0" marL="0">
              <a:buNone/>
            </a:pPr>
            <a:r>
              <a:rPr dirty="0" sz="4000" lang="en-US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 CHỊ EM</a:t>
            </a:r>
          </a:p>
          <a:p>
            <a:pPr algn="ctr" indent="0" marL="0">
              <a:buNone/>
            </a:pPr>
            <a:r>
              <a:rPr dirty="0" sz="4000" lang="en-US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TÌNH YÊU CỨU CHÚA JESUS</a:t>
            </a:r>
            <a:endParaRPr dirty="0" sz="2000"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indent="0" marL="0">
              <a:buNone/>
            </a:pPr>
            <a:endParaRPr dirty="0" sz="2000" lang="en-US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indent="0" marL="0">
              <a:buNone/>
            </a:pPr>
            <a:r>
              <a:rPr b="1" dirty="0" sz="1800" lang="en-US" smtClean="0">
                <a:latin typeface="Arial" panose="020B0604020202020204" pitchFamily="34" charset="0"/>
                <a:cs typeface="Arial" panose="020B0604020202020204" pitchFamily="34" charset="0"/>
              </a:rPr>
              <a:t>ĐẾN THAM DỰ BUỔI THỜ PHƯỢNG</a:t>
            </a:r>
          </a:p>
          <a:p>
            <a:pPr algn="ctr" indent="0" marL="0">
              <a:buNone/>
            </a:pPr>
            <a:r>
              <a:rPr b="1" dirty="0" sz="1800" lang="en-US" smtClean="0">
                <a:latin typeface="Arial" panose="020B0604020202020204" pitchFamily="34" charset="0"/>
                <a:cs typeface="Arial" panose="020B0604020202020204" pitchFamily="34" charset="0"/>
              </a:rPr>
              <a:t>(NGÀY </a:t>
            </a:r>
            <a:r>
              <a:rPr b="1" dirty="0" sz="1800" lang="en-US" smtClean="0">
                <a:latin typeface="Arial" panose="020B0604020202020204" pitchFamily="34" charset="0"/>
                <a:cs typeface="Arial" panose="020B0604020202020204" pitchFamily="34" charset="0"/>
              </a:rPr>
              <a:t>08</a:t>
            </a:r>
            <a:r>
              <a:rPr b="1" dirty="0" sz="1800" lang="en-US" smtClean="0">
                <a:latin typeface="Arial" panose="020B0604020202020204" pitchFamily="34" charset="0"/>
                <a:cs typeface="Arial" panose="020B0604020202020204" pitchFamily="34" charset="0"/>
              </a:rPr>
              <a:t>-05-2022)</a:t>
            </a:r>
            <a:endParaRPr b="1" dirty="0" sz="1800"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p>
            <a:pPr algn="ctr" indent="0" marL="0">
              <a:lnSpc>
                <a:spcPct val="150000"/>
              </a:lnSpc>
              <a:buNone/>
            </a:pPr>
            <a:endParaRPr dirty="0" sz="4000" lang="en-US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indent="0" marL="0">
              <a:lnSpc>
                <a:spcPct val="150000"/>
              </a:lnSpc>
              <a:buNone/>
            </a:pP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con,</a:t>
            </a:r>
          </a:p>
          <a:p>
            <a:pPr algn="ctr" indent="0" marL="0">
              <a:lnSpc>
                <a:spcPct val="150000"/>
              </a:lnSpc>
              <a:buNone/>
            </a:pP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chai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chẳng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 indent="0" marL="0">
              <a:lnSpc>
                <a:spcPct val="150000"/>
              </a:lnSpc>
              <a:buNone/>
            </a:pP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vẫn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chờ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mong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p>
            <a:pPr algn="ctr" indent="0" marL="0">
              <a:lnSpc>
                <a:spcPct val="150000"/>
              </a:lnSpc>
              <a:buNone/>
            </a:pPr>
            <a:endParaRPr dirty="0" sz="4000" lang="en-US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indent="0" marL="0">
              <a:lnSpc>
                <a:spcPct val="150000"/>
              </a:lnSpc>
              <a:buNone/>
            </a:pP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 indent="0" marL="0">
              <a:lnSpc>
                <a:spcPct val="150000"/>
              </a:lnSpc>
              <a:buNone/>
            </a:pP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Ngự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cai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p>
            <a:pPr algn="ctr" indent="0" marL="0">
              <a:lnSpc>
                <a:spcPct val="150000"/>
              </a:lnSpc>
              <a:buNone/>
            </a:pPr>
            <a:endParaRPr dirty="0" sz="4000" lang="en-US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indent="0" marL="0">
              <a:lnSpc>
                <a:spcPct val="150000"/>
              </a:lnSpc>
              <a:buNone/>
            </a:pP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 indent="0" marL="0">
              <a:lnSpc>
                <a:spcPct val="150000"/>
              </a:lnSpc>
              <a:buNone/>
            </a:pP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dắt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 indent="0" marL="0">
              <a:lnSpc>
                <a:spcPct val="150000"/>
              </a:lnSpc>
              <a:buNone/>
            </a:pP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tuyên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rao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p>
            <a:pPr algn="ctr" indent="0" marL="0">
              <a:lnSpc>
                <a:spcPct val="150000"/>
              </a:lnSpc>
              <a:buNone/>
            </a:pPr>
            <a:endParaRPr dirty="0" sz="4000" lang="en-US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indent="0" marL="0">
              <a:lnSpc>
                <a:spcPct val="150000"/>
              </a:lnSpc>
              <a:buNone/>
            </a:pP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tụng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Đấng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 indent="0" marL="0">
              <a:lnSpc>
                <a:spcPct val="150000"/>
              </a:lnSpc>
              <a:buNone/>
            </a:pP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quang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ha-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lu-gia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algn="ctr" indent="0" marL="0">
              <a:lnSpc>
                <a:spcPct val="150000"/>
              </a:lnSpc>
              <a:buNone/>
            </a:pP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khen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chẳng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phai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 indent="0" marL="0">
              <a:lnSpc>
                <a:spcPct val="150000"/>
              </a:lnSpc>
              <a:buNone/>
            </a:pP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p>
            <a:pPr algn="ctr" indent="0" marL="0">
              <a:lnSpc>
                <a:spcPct val="150000"/>
              </a:lnSpc>
              <a:buNone/>
            </a:pPr>
            <a:endParaRPr dirty="0" sz="4000" lang="en-US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indent="0" marL="0">
              <a:lnSpc>
                <a:spcPct val="150000"/>
              </a:lnSpc>
              <a:buNone/>
            </a:pP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Rao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 indent="0" marL="0">
              <a:lnSpc>
                <a:spcPct val="150000"/>
              </a:lnSpc>
              <a:buNone/>
            </a:pP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khen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khắp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dirty="0" sz="4000" lang="en-US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p>
            <a:pPr algn="ctr" indent="0" marL="0">
              <a:buNone/>
            </a:pPr>
            <a:endParaRPr dirty="0" sz="7200" lang="en-US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indent="0" marL="0">
              <a:buNone/>
            </a:pPr>
            <a:endParaRPr dirty="0" sz="7200" lang="en-US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indent="0" marL="0">
              <a:lnSpc>
                <a:spcPct val="150000"/>
              </a:lnSpc>
              <a:buNone/>
            </a:pPr>
            <a:r>
              <a:rPr dirty="0" sz="72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 PHƯỚC VÀ ĐƯỢC YÊU</a:t>
            </a:r>
            <a:endParaRPr dirty="0" sz="7200" lang="en-US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p>
            <a:pPr algn="ctr" indent="0" marL="0">
              <a:lnSpc>
                <a:spcPct val="150000"/>
              </a:lnSpc>
              <a:buNone/>
            </a:pPr>
            <a:endParaRPr dirty="0" sz="4000" lang="en-US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indent="0" marL="0">
              <a:lnSpc>
                <a:spcPct val="150000"/>
              </a:lnSpc>
              <a:buNone/>
            </a:pP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dựng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 indent="0" marL="0">
              <a:lnSpc>
                <a:spcPct val="150000"/>
              </a:lnSpc>
              <a:buNone/>
            </a:pP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lỗi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lầm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dirty="0" sz="4000" lang="en-US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indent="0" marL="0">
              <a:lnSpc>
                <a:spcPct val="150000"/>
              </a:lnSpc>
              <a:buNone/>
            </a:pP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dirty="0" sz="4000" lang="en-US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tội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tỏ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p>
            <a:pPr algn="ctr" indent="0" marL="0">
              <a:lnSpc>
                <a:spcPct val="150000"/>
              </a:lnSpc>
              <a:buNone/>
            </a:pPr>
            <a:endParaRPr dirty="0" sz="4000" lang="en-US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indent="0" marL="0">
              <a:lnSpc>
                <a:spcPct val="150000"/>
              </a:lnSpc>
              <a:buNone/>
            </a:pP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phước</a:t>
            </a:r>
            <a:r>
              <a:rPr dirty="0" sz="4000" lang="en-US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endParaRPr dirty="0" sz="4000" lang="en-US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indent="0" marL="0">
              <a:lnSpc>
                <a:spcPct val="150000"/>
              </a:lnSpc>
              <a:buNone/>
            </a:pP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con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 indent="0" marL="0">
              <a:lnSpc>
                <a:spcPct val="150000"/>
              </a:lnSpc>
              <a:buNone/>
            </a:pP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</a:t>
            </a:r>
          </a:p>
          <a:p>
            <a:pPr algn="ctr" indent="0" marL="0">
              <a:lnSpc>
                <a:spcPct val="150000"/>
              </a:lnSpc>
              <a:buNone/>
            </a:pP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thoả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gài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mãi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p>
            <a:pPr algn="ctr" indent="0" marL="0">
              <a:lnSpc>
                <a:spcPct val="150000"/>
              </a:lnSpc>
              <a:buNone/>
            </a:pPr>
            <a:endParaRPr dirty="0" sz="4000" lang="en-US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indent="0" marL="0">
              <a:lnSpc>
                <a:spcPct val="150000"/>
              </a:lnSpc>
              <a:buNone/>
            </a:pP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Ý Cha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</a:p>
          <a:p>
            <a:pPr algn="ctr" indent="0" marL="0">
              <a:lnSpc>
                <a:spcPct val="150000"/>
              </a:lnSpc>
              <a:buNone/>
            </a:pP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con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mãi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thôi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 indent="0" marL="0">
              <a:lnSpc>
                <a:spcPct val="150000"/>
              </a:lnSpc>
              <a:buNone/>
            </a:pP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thật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tuyệt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vời</a:t>
            </a:r>
            <a:r>
              <a:rPr dirty="0" sz="4000" lang="en-US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dirty="0" sz="4000" lang="en-US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p>
            <a:pPr algn="ctr" indent="0" marL="0">
              <a:lnSpc>
                <a:spcPct val="150000"/>
              </a:lnSpc>
              <a:buNone/>
            </a:pPr>
            <a:endParaRPr dirty="0" sz="4000" lang="en-US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indent="0" marL="0">
              <a:lnSpc>
                <a:spcPct val="150000"/>
              </a:lnSpc>
              <a:buNone/>
            </a:pP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</a:p>
          <a:p>
            <a:pPr algn="ctr" indent="0" marL="0">
              <a:lnSpc>
                <a:spcPct val="150000"/>
              </a:lnSpc>
              <a:buNone/>
            </a:pP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 indent="0" marL="0">
              <a:lnSpc>
                <a:spcPct val="150000"/>
              </a:lnSpc>
              <a:buNone/>
            </a:pP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endParaRPr dirty="0" sz="4000" lang="en-US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indent="0" marL="0">
              <a:lnSpc>
                <a:spcPct val="150000"/>
              </a:lnSpc>
              <a:buNone/>
            </a:pP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mãi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Title 5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p>
            <a:pPr algn="ctr"/>
            <a:r>
              <a:rPr dirty="0" sz="5400" lang="en-U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</a:t>
            </a:r>
            <a:endParaRPr dirty="0" sz="5400"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588" name="Content Placeholder 6"/>
          <p:cNvSpPr>
            <a:spLocks noGrp="1"/>
          </p:cNvSpPr>
          <p:nvPr>
            <p:ph idx="1"/>
          </p:nvPr>
        </p:nvSpPr>
        <p:spPr>
          <a:xfrm>
            <a:off x="3741576" y="1825624"/>
            <a:ext cx="8450424" cy="5032375"/>
          </a:xfrm>
        </p:spPr>
        <p:txBody>
          <a:bodyPr>
            <a:normAutofit/>
          </a:bodyPr>
          <a:p>
            <a:pPr indent="0" marL="0">
              <a:buNone/>
            </a:pPr>
            <a:r>
              <a:rPr dirty="0" sz="2400" lang="en-U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Chào hỏi</a:t>
            </a:r>
          </a:p>
          <a:p>
            <a:pPr indent="0" marL="0">
              <a:buNone/>
            </a:pPr>
            <a:r>
              <a:rPr dirty="0" sz="2400" lang="en-U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Học câu Kinh Thánh gốc</a:t>
            </a:r>
          </a:p>
          <a:p>
            <a:pPr indent="0" marL="0">
              <a:buNone/>
            </a:pPr>
            <a:r>
              <a:rPr dirty="0" sz="2400" lang="en-U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Cầu nguyện</a:t>
            </a:r>
          </a:p>
          <a:p>
            <a:pPr indent="0" marL="0">
              <a:buNone/>
            </a:pPr>
            <a:r>
              <a:rPr dirty="0" sz="2400" lang="en-U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Hát Thánh ca</a:t>
            </a:r>
          </a:p>
          <a:p>
            <a:pPr indent="0" marL="0">
              <a:buNone/>
            </a:pPr>
            <a:r>
              <a:rPr dirty="0" sz="2400" lang="en-U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Đọc Kinh Thánh đối đáp</a:t>
            </a:r>
          </a:p>
          <a:p>
            <a:pPr indent="0" marL="0">
              <a:buNone/>
            </a:pPr>
            <a:r>
              <a:rPr dirty="0" sz="2400" lang="en-U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Chào mừng và thông báo</a:t>
            </a:r>
          </a:p>
          <a:p>
            <a:pPr indent="0" marL="0">
              <a:buNone/>
            </a:pPr>
            <a:r>
              <a:rPr dirty="0" sz="2400" lang="en-U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Chia sẻ ơn phước và làm chứng</a:t>
            </a:r>
          </a:p>
          <a:p>
            <a:pPr indent="0" marL="0">
              <a:buNone/>
            </a:pPr>
            <a:r>
              <a:rPr dirty="0" sz="2400" lang="en-U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Dâng hiến và cầu nguyện</a:t>
            </a:r>
          </a:p>
          <a:p>
            <a:pPr indent="0" marL="0">
              <a:buNone/>
            </a:pPr>
            <a:r>
              <a:rPr dirty="0" sz="2400" lang="en-U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Giảng luận</a:t>
            </a:r>
          </a:p>
          <a:p>
            <a:pPr indent="0" marL="0">
              <a:buNone/>
            </a:pPr>
            <a:r>
              <a:rPr dirty="0" sz="2400" lang="en-U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Cầu nguyện chúc phước</a:t>
            </a:r>
            <a:endParaRPr dirty="0" sz="2400"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p>
            <a:pPr algn="ctr" indent="0" marL="0">
              <a:lnSpc>
                <a:spcPct val="150000"/>
              </a:lnSpc>
              <a:buNone/>
            </a:pPr>
            <a:endParaRPr dirty="0" sz="4000" lang="en-US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indent="0" marL="0">
              <a:lnSpc>
                <a:spcPct val="150000"/>
              </a:lnSpc>
              <a:buNone/>
            </a:pP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tuyệt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vời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 indent="0" marL="0">
              <a:lnSpc>
                <a:spcPct val="150000"/>
              </a:lnSpc>
              <a:buNone/>
            </a:pP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con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đắm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say.</a:t>
            </a:r>
          </a:p>
          <a:p>
            <a:pPr algn="ctr" indent="0" marL="0">
              <a:lnSpc>
                <a:spcPct val="150000"/>
              </a:lnSpc>
              <a:buNone/>
            </a:pP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thật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tuyệt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vời</a:t>
            </a:r>
            <a:r>
              <a:rPr dirty="0" sz="4000" lang="en-US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dirty="0" sz="4000" lang="en-US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p>
            <a:pPr algn="ctr" indent="0" marL="0">
              <a:buNone/>
            </a:pPr>
            <a:endParaRPr dirty="0" sz="7200"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indent="0" marL="0">
              <a:buNone/>
            </a:pPr>
            <a:endParaRPr dirty="0" sz="7200"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indent="0" marL="0">
              <a:lnSpc>
                <a:spcPct val="150000"/>
              </a:lnSpc>
              <a:buNone/>
            </a:pPr>
            <a:r>
              <a:rPr dirty="0" sz="7200" lang="en-US" smtClean="0">
                <a:latin typeface="Arial" panose="020B0604020202020204" pitchFamily="34" charset="0"/>
                <a:cs typeface="Arial" panose="020B0604020202020204" pitchFamily="34" charset="0"/>
              </a:rPr>
              <a:t>BỞI ÂN ĐIỂN</a:t>
            </a:r>
            <a:endParaRPr dirty="0" sz="7200"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p>
            <a:pPr algn="ctr" indent="0" marL="0">
              <a:lnSpc>
                <a:spcPct val="150000"/>
              </a:lnSpc>
              <a:buNone/>
            </a:pPr>
            <a:endParaRPr dirty="0" sz="4000"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indent="0" marL="0">
              <a:lnSpc>
                <a:spcPct val="150000"/>
              </a:lnSpc>
              <a:buNone/>
            </a:pPr>
            <a:r>
              <a:rPr dirty="0" sz="40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dirty="0" sz="4000"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ân</a:t>
            </a:r>
            <a:r>
              <a:rPr dirty="0" sz="4000"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điển</a:t>
            </a:r>
            <a:r>
              <a:rPr dirty="0" sz="4000"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dirty="0" sz="4000" lang="en-US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dirty="0" sz="40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dirty="0" sz="4000"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chố</a:t>
            </a:r>
            <a:r>
              <a:rPr dirty="0" sz="40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dirty="0" sz="4000"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endParaRPr dirty="0" sz="4000"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indent="0" marL="0">
              <a:lnSpc>
                <a:spcPct val="150000"/>
              </a:lnSpc>
              <a:buNone/>
            </a:pPr>
            <a:r>
              <a:rPr dirty="0" sz="40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dirty="0" sz="4000"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dirty="0" sz="4000" lang="en-US" smtClean="0"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dirty="0" sz="40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dirty="0" sz="4000" lang="en-US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dirty="0" sz="40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mãi</a:t>
            </a:r>
            <a:r>
              <a:rPr dirty="0" sz="4000"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dirty="0" sz="4000"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khen</a:t>
            </a:r>
            <a:endParaRPr dirty="0" sz="4000"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indent="0" marL="0">
              <a:lnSpc>
                <a:spcPct val="150000"/>
              </a:lnSpc>
              <a:buNone/>
            </a:pPr>
            <a:r>
              <a:rPr dirty="0" sz="40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dirty="0" sz="4000"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dirty="0" sz="4000"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dirty="0" sz="4000" lang="en-US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dirty="0" sz="40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dirty="0" sz="4000"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khắc</a:t>
            </a:r>
            <a:r>
              <a:rPr dirty="0" sz="4000"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endParaRPr dirty="0" sz="4000"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indent="0" marL="0">
              <a:lnSpc>
                <a:spcPct val="150000"/>
              </a:lnSpc>
              <a:buNone/>
            </a:pPr>
            <a:r>
              <a:rPr dirty="0" sz="40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dirty="0" sz="4000"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phước</a:t>
            </a:r>
            <a:r>
              <a:rPr dirty="0" sz="4000"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ân</a:t>
            </a:r>
            <a:r>
              <a:rPr dirty="0" sz="4000"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dirty="0" sz="4000" lang="en-US" smtClean="0">
                <a:latin typeface="Arial" panose="020B0604020202020204" pitchFamily="34" charset="0"/>
                <a:cs typeface="Arial" panose="020B0604020202020204" pitchFamily="34" charset="0"/>
              </a:rPr>
              <a:t> ban </a:t>
            </a:r>
            <a:r>
              <a:rPr dirty="0" sz="40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dirty="0" sz="4000" lang="en-US" smtClean="0"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  <a:endParaRPr dirty="0" sz="4000"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p>
            <a:pPr algn="ctr" indent="0" marL="0">
              <a:lnSpc>
                <a:spcPct val="150000"/>
              </a:lnSpc>
              <a:buNone/>
            </a:pPr>
            <a:endParaRPr dirty="0" sz="4000"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indent="0" marL="0">
              <a:lnSpc>
                <a:spcPct val="150000"/>
              </a:lnSpc>
              <a:buNone/>
            </a:pPr>
            <a:r>
              <a:rPr dirty="0" sz="40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dirty="0" sz="4000"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ơn</a:t>
            </a:r>
            <a:r>
              <a:rPr dirty="0" sz="4000"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dirty="0" sz="4000" lang="en-US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dirty="0" sz="40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dirty="0" sz="4000" lang="en-US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dirty="0" sz="40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endParaRPr dirty="0" sz="4000"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indent="0" marL="0">
              <a:lnSpc>
                <a:spcPct val="150000"/>
              </a:lnSpc>
              <a:buNone/>
            </a:pPr>
            <a:r>
              <a:rPr dirty="0" sz="4000" lang="en-US" smtClean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dirty="0" sz="40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dirty="0" sz="4000"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ơn</a:t>
            </a:r>
            <a:r>
              <a:rPr dirty="0" sz="4000"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dirty="0" sz="4000" lang="en-US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 indent="0" marL="0">
              <a:lnSpc>
                <a:spcPct val="150000"/>
              </a:lnSpc>
              <a:buNone/>
            </a:pPr>
            <a:r>
              <a:rPr dirty="0" sz="40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dirty="0" sz="4000"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dirty="0" sz="4000"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dirty="0" sz="4000"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dirty="0" sz="4000"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dirty="0" sz="4000"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endParaRPr dirty="0" sz="4000"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indent="0" marL="0">
              <a:lnSpc>
                <a:spcPct val="150000"/>
              </a:lnSpc>
              <a:buNone/>
            </a:pPr>
            <a:r>
              <a:rPr dirty="0" sz="40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dirty="0" sz="4000"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Ân</a:t>
            </a:r>
            <a:r>
              <a:rPr dirty="0" sz="4000"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Điển</a:t>
            </a:r>
            <a:r>
              <a:rPr dirty="0" sz="4000"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dirty="0" sz="4000"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dirty="0" sz="4000" lang="en-US" smtClean="0">
                <a:latin typeface="Arial" panose="020B0604020202020204" pitchFamily="34" charset="0"/>
                <a:cs typeface="Arial" panose="020B0604020202020204" pitchFamily="34" charset="0"/>
              </a:rPr>
              <a:t> ban.</a:t>
            </a:r>
            <a:endParaRPr dirty="0" sz="4000"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p>
            <a:pPr algn="ctr" indent="0" marL="0">
              <a:lnSpc>
                <a:spcPct val="150000"/>
              </a:lnSpc>
              <a:buNone/>
            </a:pPr>
            <a:endParaRPr dirty="0" sz="4000"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indent="0" marL="0">
              <a:lnSpc>
                <a:spcPct val="150000"/>
              </a:lnSpc>
              <a:buNone/>
            </a:pPr>
            <a:r>
              <a:rPr dirty="0" sz="4000" lang="en-US" smtClean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dirty="0" sz="40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dirty="0" sz="4000"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dirty="0" sz="4000"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dirty="0" sz="4000"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dirty="0" sz="4000"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mãi</a:t>
            </a:r>
            <a:r>
              <a:rPr dirty="0" sz="4000" lang="en-US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 indent="0" marL="0">
              <a:lnSpc>
                <a:spcPct val="150000"/>
              </a:lnSpc>
              <a:buNone/>
            </a:pPr>
            <a:r>
              <a:rPr dirty="0" sz="4000" lang="en-US" smtClean="0">
                <a:latin typeface="Arial" panose="020B0604020202020204" pitchFamily="34" charset="0"/>
                <a:cs typeface="Arial" panose="020B0604020202020204" pitchFamily="34" charset="0"/>
              </a:rPr>
              <a:t>Cha </a:t>
            </a:r>
            <a:r>
              <a:rPr dirty="0" sz="40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dirty="0" sz="4000" lang="en-US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dirty="0" sz="4000"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p>
            <a:pPr algn="ctr" indent="0" marL="0">
              <a:buNone/>
            </a:pPr>
            <a:endParaRPr dirty="0" sz="7200"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indent="0" marL="0">
              <a:buNone/>
            </a:pPr>
            <a:endParaRPr dirty="0" sz="7200"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indent="0" marL="0">
              <a:lnSpc>
                <a:spcPct val="150000"/>
              </a:lnSpc>
              <a:buNone/>
            </a:pPr>
            <a:r>
              <a:rPr dirty="0" sz="7200" lang="en-US" smtClean="0">
                <a:latin typeface="Arial" panose="020B0604020202020204" pitchFamily="34" charset="0"/>
                <a:cs typeface="Arial" panose="020B0604020202020204" pitchFamily="34" charset="0"/>
              </a:rPr>
              <a:t>GIÊ-HÔ-VA SA-MA</a:t>
            </a:r>
            <a:endParaRPr dirty="0" sz="7200"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p>
            <a:pPr algn="ctr" indent="0" marL="0">
              <a:lnSpc>
                <a:spcPct val="150000"/>
              </a:lnSpc>
              <a:buNone/>
            </a:pPr>
            <a:endParaRPr dirty="0" sz="4000"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indent="0" lvl="1" marL="457200">
              <a:lnSpc>
                <a:spcPct val="150000"/>
              </a:lnSpc>
              <a:buNone/>
            </a:pPr>
            <a:r>
              <a:rPr dirty="0" sz="36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Lạy</a:t>
            </a:r>
            <a:r>
              <a:rPr dirty="0" sz="3600"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36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dirty="0" sz="3600" lang="en-US" smtClean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dirty="0" sz="36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Lạy</a:t>
            </a:r>
            <a:r>
              <a:rPr dirty="0" sz="3600"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36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dirty="0" sz="3600"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36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dirty="0" sz="3600" lang="en-US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algn="ctr" indent="0" lvl="1" marL="457200">
              <a:lnSpc>
                <a:spcPct val="150000"/>
              </a:lnSpc>
              <a:buNone/>
            </a:pPr>
            <a:r>
              <a:rPr dirty="0" sz="36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Giê-hô-va</a:t>
            </a:r>
            <a:r>
              <a:rPr dirty="0" sz="3600" lang="en-US" smtClean="0">
                <a:latin typeface="Arial" panose="020B0604020202020204" pitchFamily="34" charset="0"/>
                <a:cs typeface="Arial" panose="020B0604020202020204" pitchFamily="34" charset="0"/>
              </a:rPr>
              <a:t> Sa-ma.</a:t>
            </a:r>
          </a:p>
          <a:p>
            <a:pPr algn="ctr" indent="0" lvl="1" marL="457200">
              <a:lnSpc>
                <a:spcPct val="150000"/>
              </a:lnSpc>
              <a:buNone/>
            </a:pPr>
            <a:r>
              <a:rPr dirty="0" sz="36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dirty="0" sz="3600"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36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dirty="0" sz="3600"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36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dirty="0" sz="3600" lang="en-US" smtClean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dirty="0" sz="36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dirty="0" sz="3600"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36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dirty="0" sz="3600" lang="en-US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 indent="0" lvl="1" marL="457200">
              <a:lnSpc>
                <a:spcPct val="150000"/>
              </a:lnSpc>
              <a:buNone/>
            </a:pPr>
            <a:r>
              <a:rPr dirty="0" sz="36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dirty="0" sz="3600"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36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dirty="0" sz="3600"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36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Giê-hô-va</a:t>
            </a:r>
            <a:r>
              <a:rPr dirty="0" sz="3600" lang="en-US" smtClean="0">
                <a:latin typeface="Arial" panose="020B0604020202020204" pitchFamily="34" charset="0"/>
                <a:cs typeface="Arial" panose="020B0604020202020204" pitchFamily="34" charset="0"/>
              </a:rPr>
              <a:t> Sa-ma.</a:t>
            </a:r>
            <a:endParaRPr dirty="0" sz="3600"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p>
            <a:pPr algn="ctr" indent="0" marL="0">
              <a:lnSpc>
                <a:spcPct val="150000"/>
              </a:lnSpc>
              <a:buNone/>
            </a:pPr>
            <a:endParaRPr dirty="0" sz="4000"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indent="0" lvl="1" marL="457200">
              <a:lnSpc>
                <a:spcPct val="150000"/>
              </a:lnSpc>
              <a:buNone/>
            </a:pPr>
            <a:r>
              <a:rPr dirty="0" sz="36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dirty="0" sz="3600"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36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mến</a:t>
            </a:r>
            <a:r>
              <a:rPr dirty="0" sz="3600"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36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dirty="0" sz="3600"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36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dirty="0" sz="3600"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36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dirty="0" sz="3600"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36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tha</a:t>
            </a:r>
            <a:r>
              <a:rPr dirty="0" sz="3600" lang="en-US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 indent="0" lvl="1" marL="457200">
              <a:lnSpc>
                <a:spcPct val="150000"/>
              </a:lnSpc>
              <a:buNone/>
            </a:pPr>
            <a:r>
              <a:rPr dirty="0" sz="36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dirty="0" sz="3600"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36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dirty="0" sz="3600"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36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dirty="0" sz="3600"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36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dirty="0" sz="3600"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36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dirty="0" sz="3600"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36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dirty="0" sz="3600" lang="en-US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 indent="0" lvl="1" marL="457200">
              <a:lnSpc>
                <a:spcPct val="150000"/>
              </a:lnSpc>
              <a:buNone/>
            </a:pPr>
            <a:r>
              <a:rPr dirty="0" sz="36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dirty="0" sz="3600"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36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dirty="0" sz="3600"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36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dirty="0" sz="3600"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36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dirty="0" sz="3600"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36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dirty="0" sz="3600"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36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chẳng</a:t>
            </a:r>
            <a:r>
              <a:rPr dirty="0" sz="3600"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36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dirty="0" sz="3600" lang="en-US" smtClean="0">
                <a:latin typeface="Arial" panose="020B0604020202020204" pitchFamily="34" charset="0"/>
                <a:cs typeface="Arial" panose="020B0604020202020204" pitchFamily="34" charset="0"/>
              </a:rPr>
              <a:t> chi,</a:t>
            </a:r>
          </a:p>
          <a:p>
            <a:pPr algn="ctr" indent="0" lvl="1" marL="457200">
              <a:lnSpc>
                <a:spcPct val="150000"/>
              </a:lnSpc>
              <a:buNone/>
            </a:pPr>
            <a:r>
              <a:rPr dirty="0" sz="36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dirty="0" sz="3600"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36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dirty="0" sz="3600"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36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dirty="0" sz="3600"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36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dirty="0" sz="3600" lang="en-US" smtClean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dirty="0" sz="36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dirty="0" sz="3600" lang="en-US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dirty="0" sz="3600"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p>
            <a:pPr algn="ctr" indent="0" marL="0">
              <a:lnSpc>
                <a:spcPct val="150000"/>
              </a:lnSpc>
              <a:buNone/>
            </a:pPr>
            <a:endParaRPr dirty="0" sz="4000"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indent="0" lvl="1" marL="457200">
              <a:lnSpc>
                <a:spcPct val="150000"/>
              </a:lnSpc>
              <a:buNone/>
            </a:pPr>
            <a:r>
              <a:rPr dirty="0" sz="36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dirty="0" sz="3600"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36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dirty="0" sz="3600"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36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dirty="0" sz="3600"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36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dirty="0" sz="3600"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36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dirty="0" sz="3600"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36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Đàng</a:t>
            </a:r>
            <a:r>
              <a:rPr dirty="0" sz="3600" lang="en-US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 indent="0" lvl="1" marL="457200">
              <a:lnSpc>
                <a:spcPct val="150000"/>
              </a:lnSpc>
              <a:buNone/>
            </a:pPr>
            <a:r>
              <a:rPr dirty="0" sz="36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dirty="0" sz="3600"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36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dirty="0" sz="3600"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36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dirty="0" sz="3600"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36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dirty="0" sz="3600"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36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dirty="0" sz="3600"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36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dirty="0" sz="3600" lang="en-US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 indent="0" lvl="1" marL="457200">
              <a:lnSpc>
                <a:spcPct val="150000"/>
              </a:lnSpc>
              <a:buNone/>
            </a:pPr>
            <a:r>
              <a:rPr dirty="0" sz="36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Ôi</a:t>
            </a:r>
            <a:r>
              <a:rPr dirty="0" sz="3600" lang="en-US" smtClean="0">
                <a:latin typeface="Arial" panose="020B0604020202020204" pitchFamily="34" charset="0"/>
                <a:cs typeface="Arial" panose="020B0604020202020204" pitchFamily="34" charset="0"/>
              </a:rPr>
              <a:t>! Sao </a:t>
            </a:r>
            <a:r>
              <a:rPr dirty="0" sz="36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dirty="0" sz="3600"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36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dirty="0" sz="3600"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36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dirty="0" sz="3600"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36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tha</a:t>
            </a:r>
            <a:r>
              <a:rPr dirty="0" sz="3600"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36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dirty="0" sz="3600"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36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mãi</a:t>
            </a:r>
            <a:r>
              <a:rPr dirty="0" sz="3600" lang="en-US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dirty="0" sz="3600"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7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p>
            <a:pPr algn="ctr" indent="0" marL="0">
              <a:lnSpc>
                <a:spcPct val="150000"/>
              </a:lnSpc>
              <a:buNone/>
            </a:pPr>
            <a:endParaRPr dirty="0" sz="4000"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indent="0" lvl="1" marL="457200">
              <a:lnSpc>
                <a:spcPct val="150000"/>
              </a:lnSpc>
              <a:buNone/>
            </a:pPr>
            <a:r>
              <a:rPr dirty="0" sz="36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dirty="0" sz="3600"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36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dirty="0" sz="3600"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36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dirty="0" sz="3600"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36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dirty="0" sz="3600"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36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dirty="0" sz="3600"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36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Đàng</a:t>
            </a:r>
            <a:r>
              <a:rPr dirty="0" sz="3600" lang="en-US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 indent="0" lvl="1" marL="457200">
              <a:lnSpc>
                <a:spcPct val="150000"/>
              </a:lnSpc>
              <a:buNone/>
            </a:pPr>
            <a:r>
              <a:rPr dirty="0" sz="36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hỡi</a:t>
            </a:r>
            <a:r>
              <a:rPr dirty="0" sz="3600" lang="en-US" smtClean="0"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dirty="0" sz="36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ngự</a:t>
            </a:r>
            <a:r>
              <a:rPr dirty="0" sz="3600"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36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dirty="0" sz="3600"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36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dirty="0" sz="3600" lang="en-US" smtClean="0"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</a:p>
          <a:p>
            <a:pPr algn="ctr" indent="0" lvl="1" marL="457200">
              <a:lnSpc>
                <a:spcPct val="150000"/>
              </a:lnSpc>
              <a:buNone/>
            </a:pPr>
            <a:r>
              <a:rPr dirty="0" sz="3600" lang="en-US" smtClean="0">
                <a:latin typeface="Arial" panose="020B0604020202020204" pitchFamily="34" charset="0"/>
                <a:cs typeface="Arial" panose="020B0604020202020204" pitchFamily="34" charset="0"/>
              </a:rPr>
              <a:t>Sa-ma, </a:t>
            </a:r>
            <a:r>
              <a:rPr dirty="0" sz="36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Đức</a:t>
            </a:r>
            <a:r>
              <a:rPr dirty="0" sz="3600"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36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dirty="0" sz="3600"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36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dirty="0" sz="3600"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36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dirty="0" sz="3600"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36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dirty="0" sz="3600" lang="en-US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dirty="0" sz="3600"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Content Placeholder 2"/>
          <p:cNvSpPr>
            <a:spLocks noGrp="1"/>
          </p:cNvSpPr>
          <p:nvPr>
            <p:ph idx="1"/>
          </p:nvPr>
        </p:nvSpPr>
        <p:spPr>
          <a:xfrm>
            <a:off x="517237" y="489527"/>
            <a:ext cx="11148290" cy="5781964"/>
          </a:xfrm>
        </p:spPr>
        <p:txBody>
          <a:bodyPr/>
          <a:p>
            <a:pPr indent="0" marL="0">
              <a:buNone/>
            </a:pPr>
            <a:r>
              <a:rPr dirty="0" sz="4400" lang="en-US"/>
              <a:t>7</a:t>
            </a:r>
            <a:r>
              <a:rPr dirty="0" sz="4400" lang="en-US"/>
              <a:t> </a:t>
            </a:r>
            <a:r>
              <a:rPr dirty="0" sz="4400" lang="en-US"/>
              <a:t>Phước cho người nhờ cậy Đức Giê-hô-va, Lấy Đức Giê-hô-va làm nơi nương tựa mình. </a:t>
            </a:r>
            <a:r>
              <a:rPr dirty="0" sz="4400" lang="en-US"/>
              <a:t>8</a:t>
            </a:r>
            <a:r>
              <a:rPr dirty="0" sz="4400" lang="en-US"/>
              <a:t> </a:t>
            </a:r>
            <a:r>
              <a:rPr dirty="0" sz="4400" lang="en-US"/>
              <a:t>Người ấy như cây trồng bên bờ suối, Đâm rễ theo dòng nước chảy; Gặp khi trời nắng cũng chẳng sợ hãi Mà lá vẫn xanh tươi. Gặp năm hạn hán cũng chẳng lo gì Mà cứ ra trái không dứt.</a:t>
            </a:r>
            <a:endParaRPr dirty="0" sz="4400" lang="en-US"/>
          </a:p>
          <a:p>
            <a:pPr algn="ctr" indent="0" marL="0">
              <a:buNone/>
            </a:pPr>
            <a:r>
              <a:rPr dirty="0" sz="3600" lang="en-US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dirty="0" sz="3600" lang="en-US"/>
              <a:t>Giê-rê-mi 17:</a:t>
            </a:r>
            <a:r>
              <a:rPr dirty="0" sz="3600" lang="en-US"/>
              <a:t> </a:t>
            </a:r>
            <a:r>
              <a:rPr dirty="0" sz="3600" lang="en-US"/>
              <a:t>7‭-‬8</a:t>
            </a:r>
            <a:r>
              <a:rPr dirty="0" sz="3600" lang="en-US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dirty="0" sz="3600"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8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p>
            <a:pPr algn="ctr" indent="0" marL="0">
              <a:buNone/>
            </a:pPr>
            <a:endParaRPr dirty="0" sz="7200" lang="en-US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indent="0" marL="0">
              <a:buNone/>
            </a:pPr>
            <a:endParaRPr dirty="0" sz="7200" lang="en-US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indent="0" marL="0">
              <a:lnSpc>
                <a:spcPct val="150000"/>
              </a:lnSpc>
              <a:buNone/>
            </a:pPr>
            <a:r>
              <a:rPr sz="72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CA DÂNG HIẾN</a:t>
            </a:r>
            <a:endParaRPr dirty="0" sz="7200" lang="en-US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8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p>
            <a:pPr algn="ctr" indent="0" marL="0">
              <a:lnSpc>
                <a:spcPct val="150000"/>
              </a:lnSpc>
              <a:buNone/>
            </a:pPr>
            <a:endParaRPr dirty="0" sz="4000" lang="en-US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indent="0" marL="0">
              <a:lnSpc>
                <a:spcPct val="150000"/>
              </a:lnSpc>
              <a:buNone/>
            </a:pPr>
            <a:r>
              <a:rPr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 Cha xin hãy cho con được dâng hiến lên Ngài.</a:t>
            </a:r>
          </a:p>
          <a:p>
            <a:pPr algn="ctr" indent="0" marL="0">
              <a:lnSpc>
                <a:spcPct val="150000"/>
              </a:lnSpc>
              <a:buNone/>
            </a:pPr>
            <a:r>
              <a:rPr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Cha đã ban cho và con luôn nhớ ơn Cha.</a:t>
            </a:r>
          </a:p>
          <a:p>
            <a:pPr algn="ctr" indent="0" marL="0">
              <a:lnSpc>
                <a:spcPct val="150000"/>
              </a:lnSpc>
              <a:buNone/>
            </a:pPr>
            <a:r>
              <a:rPr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Cha thêm bội phần mọi điều con hiến dâng.</a:t>
            </a:r>
          </a:p>
          <a:p>
            <a:pPr algn="ctr" indent="0" marL="0">
              <a:lnSpc>
                <a:spcPct val="150000"/>
              </a:lnSpc>
              <a:buNone/>
            </a:pPr>
            <a:r>
              <a:rPr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con ước mong dâng Ngài suốt cả đời con.</a:t>
            </a:r>
            <a:endParaRPr dirty="0" sz="4000" lang="en-US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p>
            <a:pPr algn="ctr" indent="0" marL="0">
              <a:buNone/>
            </a:pPr>
            <a:endParaRPr dirty="0" sz="7200"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indent="0" marL="0">
              <a:buNone/>
            </a:pPr>
            <a:endParaRPr dirty="0" sz="7200"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indent="0" marL="0">
              <a:lnSpc>
                <a:spcPct val="150000"/>
              </a:lnSpc>
              <a:buNone/>
            </a:pPr>
            <a:r>
              <a:rPr dirty="0" sz="7200" lang="en-US" smtClean="0">
                <a:latin typeface="Arial" panose="020B0604020202020204" pitchFamily="34" charset="0"/>
                <a:cs typeface="Arial" panose="020B0604020202020204" pitchFamily="34" charset="0"/>
              </a:rPr>
              <a:t>HỠI CÁC DÂN</a:t>
            </a:r>
            <a:endParaRPr dirty="0" sz="7200"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p>
            <a:pPr algn="ctr" indent="0" marL="0">
              <a:lnSpc>
                <a:spcPct val="150000"/>
              </a:lnSpc>
              <a:buNone/>
            </a:pPr>
            <a:endParaRPr dirty="0" sz="4000"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indent="0" marL="0">
              <a:lnSpc>
                <a:spcPct val="150000"/>
              </a:lnSpc>
              <a:buNone/>
            </a:pPr>
            <a:r>
              <a:rPr dirty="0" sz="40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Hỡi</a:t>
            </a:r>
            <a:r>
              <a:rPr dirty="0" sz="4000"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dirty="0" sz="4000"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dirty="0" sz="4000" lang="en-US" smtClean="0">
                <a:latin typeface="Arial" panose="020B0604020202020204" pitchFamily="34" charset="0"/>
                <a:cs typeface="Arial" panose="020B0604020202020204" pitchFamily="34" charset="0"/>
              </a:rPr>
              <a:t>. Mau </a:t>
            </a:r>
            <a:r>
              <a:rPr dirty="0" sz="40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dirty="0" sz="4000"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vỗ</a:t>
            </a:r>
            <a:r>
              <a:rPr dirty="0" sz="4000"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dirty="0" sz="4000" lang="en-US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dirty="0" sz="40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dirty="0" sz="4000"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dirty="0" sz="4000"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dirty="0" sz="4000"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trận</a:t>
            </a:r>
            <a:r>
              <a:rPr dirty="0" sz="4000"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dirty="0" sz="4000" lang="en-US" smtClean="0">
                <a:latin typeface="Arial" panose="020B0604020202020204" pitchFamily="34" charset="0"/>
                <a:cs typeface="Arial" panose="020B0604020202020204" pitchFamily="34" charset="0"/>
              </a:rPr>
              <a:t> reo </a:t>
            </a:r>
            <a:r>
              <a:rPr dirty="0" sz="40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dirty="0" sz="4000"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dirty="0" sz="4000" lang="en-US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 indent="0" marL="0">
              <a:lnSpc>
                <a:spcPct val="150000"/>
              </a:lnSpc>
              <a:buNone/>
            </a:pPr>
            <a:r>
              <a:rPr dirty="0" sz="40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Giê-hô-va</a:t>
            </a:r>
            <a:r>
              <a:rPr dirty="0" sz="4000"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dirty="0" sz="4000"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thật</a:t>
            </a:r>
            <a:r>
              <a:rPr dirty="0" sz="4000"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đáng</a:t>
            </a:r>
            <a:r>
              <a:rPr dirty="0" sz="4000"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dirty="0" sz="4000" lang="en-US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 indent="0" marL="0">
              <a:lnSpc>
                <a:spcPct val="150000"/>
              </a:lnSpc>
              <a:buNone/>
            </a:pPr>
            <a:r>
              <a:rPr dirty="0" sz="40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dirty="0" sz="4000"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dirty="0" sz="4000"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dirty="0" sz="4000"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dirty="0" sz="4000"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dirty="0" sz="4000"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dirty="0" sz="4000"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dirty="0" sz="4000"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dirty="0" sz="4000" lang="en-US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dirty="0" sz="4000"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p>
            <a:pPr algn="ctr" indent="0" marL="0">
              <a:lnSpc>
                <a:spcPct val="150000"/>
              </a:lnSpc>
              <a:buNone/>
            </a:pPr>
            <a:endParaRPr dirty="0" sz="4000"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indent="0" marL="0">
              <a:lnSpc>
                <a:spcPct val="150000"/>
              </a:lnSpc>
              <a:buNone/>
            </a:pPr>
            <a:r>
              <a:rPr dirty="0" sz="40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dirty="0" sz="4000"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dirty="0" sz="4000"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dirty="0" sz="4000"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dirty="0" sz="4000"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dirty="0" sz="4000"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dirty="0" sz="4000"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dirty="0" sz="4000" lang="en-US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 indent="0" marL="0">
              <a:lnSpc>
                <a:spcPct val="150000"/>
              </a:lnSpc>
              <a:buNone/>
            </a:pPr>
            <a:r>
              <a:rPr dirty="0" sz="40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Đức</a:t>
            </a:r>
            <a:r>
              <a:rPr dirty="0" sz="4000"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dirty="0" sz="4000"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dirty="0" sz="4000"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cai</a:t>
            </a:r>
            <a:r>
              <a:rPr dirty="0" sz="4000"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dirty="0" sz="4000"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dirty="0" sz="4000"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dirty="0" sz="4000" lang="en-US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 indent="0" marL="0">
              <a:lnSpc>
                <a:spcPct val="150000"/>
              </a:lnSpc>
              <a:buNone/>
            </a:pPr>
            <a:r>
              <a:rPr dirty="0" sz="40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dirty="0" sz="4000"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dirty="0" sz="4000"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khiến</a:t>
            </a:r>
            <a:r>
              <a:rPr dirty="0" sz="4000"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dirty="0" sz="4000"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dirty="0" sz="4000"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dirty="0" sz="4000"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dirty="0" sz="4000"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dirty="0" sz="4000"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dirty="0" sz="4000"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dirty="0" sz="4000"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dirty="0" sz="4000"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dirty="0" sz="4000"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dirty="0" sz="4000"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dirty="0" sz="4000" lang="en-US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dirty="0" sz="4000"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p>
            <a:pPr algn="ctr" indent="0" marL="0">
              <a:lnSpc>
                <a:spcPct val="150000"/>
              </a:lnSpc>
              <a:buNone/>
            </a:pPr>
            <a:endParaRPr dirty="0" sz="4000"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indent="0" marL="0">
              <a:lnSpc>
                <a:spcPct val="150000"/>
              </a:lnSpc>
              <a:buNone/>
            </a:pPr>
            <a:r>
              <a:rPr dirty="0" sz="40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dirty="0" sz="4000" lang="en-US" smtClean="0">
                <a:latin typeface="Arial" panose="020B0604020202020204" pitchFamily="34" charset="0"/>
                <a:cs typeface="Arial" panose="020B0604020202020204" pitchFamily="34" charset="0"/>
              </a:rPr>
              <a:t> ha </a:t>
            </a:r>
            <a:r>
              <a:rPr dirty="0" sz="40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há</a:t>
            </a:r>
            <a:r>
              <a:rPr dirty="0" sz="4000" lang="en-US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dirty="0" sz="40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Há-lề-lu-gia</a:t>
            </a:r>
            <a:r>
              <a:rPr dirty="0" sz="4000" lang="en-US" smtClean="0">
                <a:latin typeface="Arial" panose="020B0604020202020204" pitchFamily="34" charset="0"/>
                <a:cs typeface="Arial" panose="020B0604020202020204" pitchFamily="34" charset="0"/>
              </a:rPr>
              <a:t>, Ha </a:t>
            </a:r>
            <a:r>
              <a:rPr dirty="0" sz="40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há</a:t>
            </a:r>
            <a:r>
              <a:rPr dirty="0" sz="4000"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dirty="0" sz="4000" lang="en-US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dirty="0" sz="40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Há-lê-lu-già</a:t>
            </a:r>
            <a:r>
              <a:rPr dirty="0" sz="4000" lang="en-US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 indent="0" marL="0">
              <a:lnSpc>
                <a:spcPct val="150000"/>
              </a:lnSpc>
              <a:buNone/>
            </a:pPr>
            <a:r>
              <a:rPr dirty="0" sz="4000" lang="en-US" err="1"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dirty="0" sz="4000" lang="en-US">
                <a:latin typeface="Arial" panose="020B0604020202020204" pitchFamily="34" charset="0"/>
                <a:cs typeface="Arial" panose="020B0604020202020204" pitchFamily="34" charset="0"/>
              </a:rPr>
              <a:t> ha </a:t>
            </a:r>
            <a:r>
              <a:rPr dirty="0" sz="4000" lang="en-US" err="1">
                <a:latin typeface="Arial" panose="020B0604020202020204" pitchFamily="34" charset="0"/>
                <a:cs typeface="Arial" panose="020B0604020202020204" pitchFamily="34" charset="0"/>
              </a:rPr>
              <a:t>há</a:t>
            </a:r>
            <a:r>
              <a:rPr dirty="0" sz="4000" lang="en-US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dirty="0" sz="4000" lang="en-US" err="1">
                <a:latin typeface="Arial" panose="020B0604020202020204" pitchFamily="34" charset="0"/>
                <a:cs typeface="Arial" panose="020B0604020202020204" pitchFamily="34" charset="0"/>
              </a:rPr>
              <a:t>Há-lề-lu-gia</a:t>
            </a:r>
            <a:r>
              <a:rPr dirty="0" sz="4000" lang="en-US">
                <a:latin typeface="Arial" panose="020B0604020202020204" pitchFamily="34" charset="0"/>
                <a:cs typeface="Arial" panose="020B0604020202020204" pitchFamily="34" charset="0"/>
              </a:rPr>
              <a:t>, Ha </a:t>
            </a:r>
            <a:r>
              <a:rPr dirty="0" sz="4000" lang="en-US" err="1">
                <a:latin typeface="Arial" panose="020B0604020202020204" pitchFamily="34" charset="0"/>
                <a:cs typeface="Arial" panose="020B0604020202020204" pitchFamily="34" charset="0"/>
              </a:rPr>
              <a:t>há</a:t>
            </a:r>
            <a:r>
              <a:rPr dirty="0" sz="4000"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dirty="0" sz="4000" lang="en-US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dirty="0" sz="40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Há-lê-lu-gia</a:t>
            </a:r>
            <a:r>
              <a:rPr dirty="0" sz="4000" lang="en-US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dirty="0" sz="4000"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indent="0" marL="0">
              <a:lnSpc>
                <a:spcPct val="150000"/>
              </a:lnSpc>
              <a:buNone/>
            </a:pPr>
            <a:r>
              <a:rPr dirty="0" sz="40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dirty="0" sz="4000"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dirty="0" sz="4000"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dirty="0" sz="4000"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dirty="0" sz="4000"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dirty="0" sz="4000"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dirty="0" sz="4000" lang="en-US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 indent="0" marL="0">
              <a:lnSpc>
                <a:spcPct val="150000"/>
              </a:lnSpc>
              <a:buNone/>
            </a:pPr>
            <a:r>
              <a:rPr dirty="0" sz="40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dirty="0" sz="4000"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dirty="0" sz="4000"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dirty="0" sz="4000" lang="en-US" smtClean="0">
                <a:latin typeface="Arial" panose="020B0604020202020204" pitchFamily="34" charset="0"/>
                <a:cs typeface="Arial" panose="020B0604020202020204" pitchFamily="34" charset="0"/>
              </a:rPr>
              <a:t>. Ca </a:t>
            </a:r>
            <a:r>
              <a:rPr dirty="0" sz="40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dirty="0" sz="4000"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dirty="0" sz="4000"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dirty="0" sz="4000" lang="en-US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p>
            <a:pPr algn="ctr" indent="0" marL="0">
              <a:buNone/>
            </a:pPr>
            <a:endParaRPr dirty="0" sz="7200" lang="en-US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indent="0" marL="0">
              <a:buNone/>
            </a:pPr>
            <a:endParaRPr dirty="0" sz="7200" lang="en-US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indent="0" marL="0">
              <a:lnSpc>
                <a:spcPct val="150000"/>
              </a:lnSpc>
              <a:buNone/>
            </a:pPr>
            <a:r>
              <a:rPr dirty="0" sz="72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KHEN ƠN GIÊ-XU</a:t>
            </a:r>
            <a:endParaRPr dirty="0" sz="7200" lang="en-US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p>
            <a:pPr algn="ctr" indent="0" marL="0">
              <a:lnSpc>
                <a:spcPct val="150000"/>
              </a:lnSpc>
              <a:buNone/>
            </a:pPr>
            <a:endParaRPr dirty="0" sz="4000" lang="en-US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indent="0" marL="0">
              <a:lnSpc>
                <a:spcPct val="150000"/>
              </a:lnSpc>
              <a:buNone/>
            </a:pP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</a:p>
          <a:p>
            <a:pPr algn="ctr" indent="0" marL="0">
              <a:lnSpc>
                <a:spcPct val="150000"/>
              </a:lnSpc>
              <a:buNone/>
            </a:pP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buồn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 indent="0" marL="0">
              <a:lnSpc>
                <a:spcPct val="150000"/>
              </a:lnSpc>
              <a:buNone/>
            </a:pP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endParaRPr dirty="0" sz="4000" lang="en-US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indent="0" marL="0">
              <a:lnSpc>
                <a:spcPct val="150000"/>
              </a:lnSpc>
              <a:buNone/>
            </a:pP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dirty="0" sz="4000"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dirty="0" sz="4000" lang="en-US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PowerPoint Presentation</dc:title>
  <dc:creator>LeVanLuan</dc:creator>
  <cp:lastModifiedBy>Admin</cp:lastModifiedBy>
  <dcterms:created xsi:type="dcterms:W3CDTF">2022-03-11T11:52:35Z</dcterms:created>
  <dcterms:modified xsi:type="dcterms:W3CDTF">2022-05-06T15:15:29Z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b9a3e45a0ee54f6ab938d4bc63495891</vt:lpwstr>
  </property>
</Properties>
</file>