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80" r:id="rId3"/>
    <p:sldId id="343" r:id="rId4"/>
    <p:sldId id="633" r:id="rId5"/>
    <p:sldId id="317" r:id="rId6"/>
    <p:sldId id="318" r:id="rId7"/>
    <p:sldId id="319" r:id="rId8"/>
    <p:sldId id="320" r:id="rId9"/>
    <p:sldId id="321" r:id="rId10"/>
    <p:sldId id="715" r:id="rId11"/>
    <p:sldId id="257" r:id="rId12"/>
    <p:sldId id="258" r:id="rId13"/>
    <p:sldId id="716" r:id="rId14"/>
    <p:sldId id="717" r:id="rId15"/>
    <p:sldId id="718" r:id="rId16"/>
    <p:sldId id="719" r:id="rId17"/>
    <p:sldId id="720" r:id="rId18"/>
    <p:sldId id="721" r:id="rId19"/>
    <p:sldId id="722" r:id="rId20"/>
    <p:sldId id="259" r:id="rId21"/>
    <p:sldId id="723" r:id="rId22"/>
    <p:sldId id="724" r:id="rId23"/>
    <p:sldId id="740" r:id="rId24"/>
    <p:sldId id="741" r:id="rId25"/>
    <p:sldId id="725" r:id="rId26"/>
    <p:sldId id="726" r:id="rId27"/>
    <p:sldId id="727" r:id="rId28"/>
    <p:sldId id="363" r:id="rId29"/>
    <p:sldId id="598" r:id="rId30"/>
    <p:sldId id="543" r:id="rId31"/>
    <p:sldId id="290" r:id="rId32"/>
    <p:sldId id="291" r:id="rId33"/>
    <p:sldId id="483" r:id="rId34"/>
    <p:sldId id="626" r:id="rId35"/>
    <p:sldId id="714" r:id="rId36"/>
    <p:sldId id="732" r:id="rId37"/>
    <p:sldId id="736" r:id="rId38"/>
    <p:sldId id="733" r:id="rId39"/>
    <p:sldId id="734" r:id="rId40"/>
    <p:sldId id="735" r:id="rId41"/>
    <p:sldId id="728" r:id="rId42"/>
    <p:sldId id="737" r:id="rId43"/>
    <p:sldId id="729" r:id="rId44"/>
    <p:sldId id="730" r:id="rId45"/>
    <p:sldId id="731" r:id="rId46"/>
    <p:sldId id="738" r:id="rId47"/>
    <p:sldId id="739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6163" autoAdjust="0"/>
  </p:normalViewPr>
  <p:slideViewPr>
    <p:cSldViewPr snapToGrid="0">
      <p:cViewPr varScale="1">
        <p:scale>
          <a:sx n="107" d="100"/>
          <a:sy n="107" d="100"/>
        </p:scale>
        <p:origin x="672" y="114"/>
      </p:cViewPr>
      <p:guideLst/>
    </p:cSldViewPr>
  </p:slideViewPr>
  <p:outlineViewPr>
    <p:cViewPr>
      <p:scale>
        <a:sx n="33" d="100"/>
        <a:sy n="33" d="100"/>
      </p:scale>
      <p:origin x="0" y="-1042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6D980-437F-471D-A6D7-9DFF3CF23579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E3741-4A97-4EEA-8791-DCACCEB99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2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8E3741-4A97-4EEA-8791-DCACCEB99A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70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NGÀY 08-09-2024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167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CHÚA THÁNH LINH</a:t>
            </a: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Chúa Thánh Linh ơi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C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on xin chào Chúa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Buổi sáng tươi vui trong năng quyền Ngài.</a:t>
            </a:r>
            <a:endParaRPr lang="en-US" sz="4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Chúa Thánh Linh ơi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C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on xin chào Chúa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Thần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Linh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sự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sống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xin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đến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phước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148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QUYỀN NĂNG</a:t>
            </a: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83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Chúa quyền năng, lớn tiếng chúc tán Vua tốt lành thay, hoan ca chúc tôn,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Chúa quyền năng, tin nơi Vua Giê-xu tốt lành thay, với cả tấm lòng.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423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cs typeface="Arial" panose="020B0604020202020204" pitchFamily="34" charset="0"/>
              </a:rPr>
              <a:t>Khi con suy nghĩ đến tình yêu Giê-xu.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cs typeface="Arial" panose="020B0604020202020204" pitchFamily="34" charset="0"/>
              </a:rPr>
              <a:t>Lòng con luôn tuôn tràn lời ngợi khen với vui mừng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cs typeface="Arial" panose="020B0604020202020204" pitchFamily="34" charset="0"/>
              </a:rPr>
              <a:t>Cha luôn mở lối dắt con đến với Ngài…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cs typeface="Arial" panose="020B0604020202020204" pitchFamily="34" charset="0"/>
              </a:rPr>
              <a:t>Lòng mở toang con mau đến với Cha. Ô ô ô ô…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68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Chúa quyền năng, lớn tiếng chúc tán Vua tốt lành thay, hoan ca chúc tôn,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Chúa quyền năng, tin nơi Vua Giê-xu tốt lành thay, với cả tấm lòng.</a:t>
            </a:r>
            <a:endParaRPr lang="en-US" sz="4000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quyền năng.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172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KHAO KHÁT NGÀI</a:t>
            </a:r>
          </a:p>
        </p:txBody>
      </p:sp>
    </p:spTree>
    <p:extLst>
      <p:ext uri="{BB962C8B-B14F-4D97-AF65-F5344CB8AC3E}">
        <p14:creationId xmlns:p14="http://schemas.microsoft.com/office/powerpoint/2010/main" val="1652854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2427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649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6B4EC8-B2AF-A6EE-A197-D092D0310DE2}"/>
              </a:ext>
            </a:extLst>
          </p:cNvPr>
          <p:cNvSpPr txBox="1"/>
          <p:nvPr/>
        </p:nvSpPr>
        <p:spPr>
          <a:xfrm>
            <a:off x="187354" y="359646"/>
            <a:ext cx="1200464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TÍN ĐIỀU CÁC SỨ ĐỒ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Tôi tin Đức Chúa Trời Toàn Năng, là Cha, là Đấng dựng nên trời đất, Tôi tin Giê-xu Christ, là Con độc sanh của Đức Chúa Trời và Chúa chúng ta: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được thai dựng bởi Thánh Linh, sanh bởi nữ đồng trinh Mary, chịu thương khó dưới tay Bôn-xơ Phi-lát, bị đóng đinh trên thập tự giá, chịu chết và chôn.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xuống âm phủ, đến ngày thứ ba, Ngài từ kẻ chết sống lại.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68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0546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 THAY LÀ CHÚA TA</a:t>
            </a: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038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Ngời sáng vinh quang trời cao. Thật Chúa oai nghiêm dường bao.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 muôn loài ca tụng Chúa,muôn loài ca tụng Chúa</a:t>
            </a:r>
          </a:p>
        </p:txBody>
      </p:sp>
    </p:spTree>
    <p:extLst>
      <p:ext uri="{BB962C8B-B14F-4D97-AF65-F5344CB8AC3E}">
        <p14:creationId xmlns:p14="http://schemas.microsoft.com/office/powerpoint/2010/main" val="718319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Mặc lấy vinh quang rạng soi, kìa bóng đêm xa lìa ngay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run sợ khi Ngài nói run sợ khi Ngài nói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851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Chúa không bao giờ thay, thời khắc trong tay Ngài nay.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ban đầu đến ngày cuối, từ ban đầu đến ngày cuối</a:t>
            </a:r>
          </a:p>
        </p:txBody>
      </p:sp>
    </p:spTree>
    <p:extLst>
      <p:ext uri="{BB962C8B-B14F-4D97-AF65-F5344CB8AC3E}">
        <p14:creationId xmlns:p14="http://schemas.microsoft.com/office/powerpoint/2010/main" val="3279049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Hiệp nhất Ba ngôi thượng thiên là Chúa Cha, Linh cùng Con.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 năng Ngài, ôi mạnh thay, vì yêu đành mang thập giá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510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 thay là Chúa ta, hát lên câu suy tôn ngợi Chúa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 nước hoan ca tung hô vì Chúa thật tuyệt thay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229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 Chúa ôi cao vời, tôn Chúa Cha muôn đời,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sẽ mãi luôn tụng ca ngợi Chúa Thánh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 Chúa ôi cao vời, tôn Chúa Cha muôn đời,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sẽ mãi luôn tụng ca ngợi Ngài thôi.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372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</a:p>
        </p:txBody>
      </p:sp>
    </p:spTree>
    <p:extLst>
      <p:ext uri="{BB962C8B-B14F-4D97-AF65-F5344CB8AC3E}">
        <p14:creationId xmlns:p14="http://schemas.microsoft.com/office/powerpoint/2010/main" val="3382462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5181CC-6707-360F-53EC-7B0967764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211D803-A64D-97DD-6A53-F74A2A22E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3324346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C38ABF-93D2-BC73-847B-EEA3728FA406}"/>
              </a:ext>
            </a:extLst>
          </p:cNvPr>
          <p:cNvSpPr txBox="1"/>
          <p:nvPr/>
        </p:nvSpPr>
        <p:spPr>
          <a:xfrm>
            <a:off x="100668" y="800310"/>
            <a:ext cx="1209133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thăng thiên ngồi bên hữu Đức Chúa Trời Toàn Năng, là Cha.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 đó Ngài sẽ trở lại để xét đoán kẻ sống và kẻ chết.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Tôi tin Thánh Linh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Tôi tin Hội Thánh phổ thông, sự cảm thông của thánh đồ, sự tha tội, sự sống lại của thân thể và sự sống đời đời. A-men.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977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0B7F-F6E8-4150-622A-1EE2F588A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>
                <a:solidFill>
                  <a:srgbClr val="FF0000"/>
                </a:solidFill>
              </a:rPr>
            </a:br>
            <a:r>
              <a:rPr lang="en-US" sz="10700" b="1">
                <a:solidFill>
                  <a:srgbClr val="FF0000"/>
                </a:solidFill>
              </a:rPr>
              <a:t>Thi-thiên 27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406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Đức Giê-hô-va là ánh sáng và là sự cứu rỗi của tôi,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   Tôi sẽ sợ ai?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Đức Giê-hô-va là đồn lũy của mạng sống tôi,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Tôi sẽ hãi hùng ai?</a:t>
            </a:r>
            <a:endParaRPr lang="vi-VN" sz="66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9519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Khi kẻ ác và quân thù tấn công tôi,</a:t>
            </a:r>
            <a:endParaRPr lang="en-US" sz="6600" b="1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Chúng muốn ăn tươi nuốt sống tôi</a:t>
            </a: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Thì chúng đều vấp ngã.</a:t>
            </a:r>
            <a:endParaRPr lang="vi-VN" sz="66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087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 một đạo binh đóng đối diện với tôi,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tôi sẽ chẳng sợ;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 giặc giã nổi lên chống lại tôi,</a:t>
            </a:r>
            <a:endParaRPr lang="en-US" sz="66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ấy tôi vẫn vững tin nơi Chúa.</a:t>
            </a:r>
            <a:endParaRPr lang="vi-VN" sz="6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467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0" indent="0" algn="ctr">
              <a:buNone/>
            </a:pPr>
            <a:r>
              <a:rPr lang="vi-VN" sz="6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đã xin Đức Giê-hô-va một điều</a:t>
            </a:r>
          </a:p>
          <a:p>
            <a:pPr marL="0" indent="0" algn="ctr">
              <a:buNone/>
            </a:pPr>
            <a:r>
              <a:rPr lang="vi-VN" sz="6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sẽ tìm kiếm điều ấy.</a:t>
            </a:r>
          </a:p>
          <a:p>
            <a:pPr marL="0" indent="0" algn="ctr">
              <a:buNone/>
            </a:pPr>
            <a:r>
              <a:rPr lang="vi-VN" sz="6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 là tôi muốn trọn đời tôi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831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0" indent="0" algn="ctr">
              <a:buNone/>
            </a:pPr>
            <a:r>
              <a:rPr lang="vi-VN" sz="6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ở trong nhà Đức Giê-hô-va</a:t>
            </a:r>
          </a:p>
          <a:p>
            <a:pPr marL="0" indent="0" algn="ctr">
              <a:buNone/>
            </a:pPr>
            <a:r>
              <a:rPr lang="vi-VN" sz="6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nhìn xem sự tốt đẹp của Đức Giê-hô-va</a:t>
            </a:r>
            <a:endParaRPr lang="en-US" sz="6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cầu hỏi trong đền của Ngài.</a:t>
            </a:r>
            <a:endParaRPr lang="vi-VN" sz="6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5869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cs typeface="Arial" panose="020B0604020202020204" pitchFamily="34" charset="0"/>
              </a:rPr>
              <a:t>5</a:t>
            </a:r>
            <a:endParaRPr lang="en-US" sz="72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Vì trong ngày tai họa,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Ngài sẽ che chở tôi trong lều của Ngài,</a:t>
            </a:r>
            <a:endParaRPr lang="en-US" sz="6600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Giấu tôi nơi kín đáo của trại Ngài,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Và Ngài sẽ đặt tôi trên một vầng đá.</a:t>
            </a:r>
            <a:endParaRPr lang="vi-VN" sz="66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0180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cs typeface="Arial" panose="020B0604020202020204" pitchFamily="34" charset="0"/>
              </a:rPr>
              <a:t>6</a:t>
            </a:r>
            <a:endParaRPr lang="en-US" sz="72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Bấy giờ tôi sẽ ngẩng đầu</a:t>
            </a: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Cao hơn các kẻ thù vây quanh tôi;</a:t>
            </a:r>
            <a:endParaRPr lang="en-US" sz="6600" b="1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270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cs typeface="Arial" panose="020B0604020202020204" pitchFamily="34" charset="0"/>
              </a:rPr>
              <a:t>6</a:t>
            </a:r>
            <a:endParaRPr lang="en-US" sz="72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Trong trại Ngài,</a:t>
            </a:r>
            <a:endParaRPr lang="en-US" sz="6600" b="1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Tôi sẽ dâng tế lễ với tiếng hát vui mừng;</a:t>
            </a:r>
            <a:endParaRPr lang="en-US" sz="6600" b="1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Tôi sẽ hát mừng và ca tụng Đức Giê-hô-va.</a:t>
            </a:r>
            <a:endParaRPr lang="vi-VN" sz="66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3365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7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Đức Giê-hô-va, xin nghe tiếng con kêu cầu với Ngài: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thương xót con và nhậm lời con.</a:t>
            </a:r>
            <a:endParaRPr lang="vi-VN" sz="6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251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067B2D-B4CD-2452-AC04-4D6B1D0076FF}"/>
              </a:ext>
            </a:extLst>
          </p:cNvPr>
          <p:cNvSpPr txBox="1"/>
          <p:nvPr/>
        </p:nvSpPr>
        <p:spPr>
          <a:xfrm>
            <a:off x="1" y="165352"/>
            <a:ext cx="121920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 17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Mỗi người phải sống theo ơn Chúa ban, và theo sự kêu gọi của Đức Chúa Trời. Đây là điều tôi đã dạy trong tất cả các Hội Thánh.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Cô-rinh-tô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7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:17 )</a:t>
            </a:r>
          </a:p>
        </p:txBody>
      </p:sp>
    </p:spTree>
    <p:extLst>
      <p:ext uri="{BB962C8B-B14F-4D97-AF65-F5344CB8AC3E}">
        <p14:creationId xmlns:p14="http://schemas.microsoft.com/office/powerpoint/2010/main" val="4278240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7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Chúa phán: “Các con hãy tìm kiếm mặt Ta”</a:t>
            </a:r>
          </a:p>
          <a:p>
            <a:pPr marL="0" indent="0" algn="ctr">
              <a:buNone/>
            </a:pPr>
            <a:r>
              <a:rPr lang="vi-VN" sz="6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 lòng con thưa với Chúa rằng:</a:t>
            </a:r>
          </a:p>
          <a:p>
            <a:pPr marL="0" indent="0" algn="ctr">
              <a:buNone/>
            </a:pPr>
            <a:r>
              <a:rPr lang="vi-VN" sz="6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“Đức Giê-hô-va ôi! Con sẽ tìm kiếm mặt Ngài.”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6219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  <a:endParaRPr lang="en-US" sz="72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Lạy Đức Chúa Trời là Đấng cứu rỗi con,</a:t>
            </a:r>
            <a:endParaRPr lang="en-US" sz="6600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Xin đừng ẩn mặt Chúa với con,</a:t>
            </a:r>
          </a:p>
          <a:p>
            <a:pPr marL="0" indent="0" algn="ctr">
              <a:buNone/>
            </a:pPr>
            <a:endParaRPr lang="vi-VN" sz="6600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  </a:t>
            </a:r>
            <a:endParaRPr lang="vi-VN" sz="66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8448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  <a:endParaRPr lang="en-US" sz="72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Chớ xua đuổi đầy tớ Chúa trong khi Chúa nổi giận.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Khi trước Chúa là sự tiếp trợ của con.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Xin chớ lìa con, chớ bỏ con.</a:t>
            </a:r>
            <a:endParaRPr lang="vi-VN" sz="66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1640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cs typeface="Arial" panose="020B0604020202020204" pitchFamily="34" charset="0"/>
              </a:rPr>
              <a:t>10</a:t>
            </a:r>
            <a:endParaRPr lang="en-US" sz="72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Khi cha mẹ từ bỏ con</a:t>
            </a:r>
            <a:endParaRPr lang="en-US" sz="6600" b="1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Thì Đức Giê-hô-va sẽ tiếp nhận con.</a:t>
            </a:r>
            <a:endParaRPr lang="vi-VN" sz="66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2766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7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 Giê-hô-va ôi! Xin dạy con đường lối của Ngài;</a:t>
            </a:r>
            <a:endParaRPr lang="en-US" sz="66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dẫn con vào nẻo bằng phẳng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cớ các kẻ thù con.</a:t>
            </a:r>
            <a:endParaRPr lang="vi-VN" sz="6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9105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7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Chớ phó con cho ý muốn của kẻ thù con,</a:t>
            </a:r>
            <a:endParaRPr lang="en-US" sz="6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chúng tung ra những lời chứng dối</a:t>
            </a:r>
          </a:p>
          <a:p>
            <a:pPr marL="0" indent="0" algn="ctr">
              <a:buNone/>
            </a:pPr>
            <a:r>
              <a:rPr lang="vi-VN" sz="6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buông lời hung bạo chống lại con.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127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7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tin chắc sẽ thấy sự tốt lành của Đức Giê-hô-va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đất người sống.</a:t>
            </a:r>
            <a:endParaRPr lang="vi-VN" sz="6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9188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7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trông đợi Đức Giê-hô-va;</a:t>
            </a:r>
          </a:p>
          <a:p>
            <a:pPr marL="0" indent="0" algn="ctr">
              <a:buNone/>
            </a:pPr>
            <a:r>
              <a:rPr lang="vi-VN" sz="6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mạnh mẽ và can đảm!</a:t>
            </a:r>
          </a:p>
          <a:p>
            <a:pPr marL="0" indent="0" algn="ctr">
              <a:buNone/>
            </a:pPr>
            <a:r>
              <a:rPr lang="vi-VN" sz="6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Phải, hãy trông đợi Đức Giê-hô-va!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742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YÊU CHÚA THIẾT THA</a:t>
            </a: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72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yêu Chúa biết bao, yêu Chúa thiết tha.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 điều trong tâm con, nguyện yêu Chúa luôn.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yêu Chúa biết bao, yêu Chúa thiết tha.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 xu con mãi yêu Ngài hoài.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930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Giê-xu, Giê-xu Ngài là người con mãi yêu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Giê-xu, Giê-xu. Nguyện đời con mãi yêu Ngài hoài.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876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chúc tán </a:t>
            </a: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chúc tán </a:t>
            </a: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lòng chúc tán Chúa thành kính tán dương.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lòng chúc tán </a:t>
            </a: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chúc tán </a:t>
            </a: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lòng con mến yêu Ngài hoài</a:t>
            </a:r>
          </a:p>
        </p:txBody>
      </p:sp>
    </p:spTree>
    <p:extLst>
      <p:ext uri="{BB962C8B-B14F-4D97-AF65-F5344CB8AC3E}">
        <p14:creationId xmlns:p14="http://schemas.microsoft.com/office/powerpoint/2010/main" val="2389252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ngài là người con mãi yêu.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nguyện đời con mãi yêu Ngài hoài.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722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1302</Words>
  <Application>Microsoft Office PowerPoint</Application>
  <PresentationFormat>Widescreen</PresentationFormat>
  <Paragraphs>188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Thi-thiên 27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LuanPC</cp:lastModifiedBy>
  <cp:revision>169</cp:revision>
  <dcterms:created xsi:type="dcterms:W3CDTF">2022-02-21T03:27:55Z</dcterms:created>
  <dcterms:modified xsi:type="dcterms:W3CDTF">2024-09-06T10:10:04Z</dcterms:modified>
</cp:coreProperties>
</file>