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343" r:id="rId4"/>
    <p:sldId id="344" r:id="rId5"/>
    <p:sldId id="257" r:id="rId6"/>
    <p:sldId id="258" r:id="rId7"/>
    <p:sldId id="352" r:id="rId8"/>
    <p:sldId id="354" r:id="rId9"/>
    <p:sldId id="366" r:id="rId10"/>
    <p:sldId id="355" r:id="rId11"/>
    <p:sldId id="367" r:id="rId12"/>
    <p:sldId id="364" r:id="rId13"/>
    <p:sldId id="365" r:id="rId14"/>
    <p:sldId id="259" r:id="rId15"/>
    <p:sldId id="368" r:id="rId16"/>
    <p:sldId id="369" r:id="rId17"/>
    <p:sldId id="260" r:id="rId18"/>
    <p:sldId id="356" r:id="rId19"/>
    <p:sldId id="357" r:id="rId20"/>
    <p:sldId id="348" r:id="rId21"/>
    <p:sldId id="349" r:id="rId22"/>
    <p:sldId id="350" r:id="rId23"/>
    <p:sldId id="358" r:id="rId24"/>
    <p:sldId id="359" r:id="rId25"/>
    <p:sldId id="360" r:id="rId26"/>
    <p:sldId id="361" r:id="rId27"/>
    <p:sldId id="362" r:id="rId28"/>
    <p:sldId id="341" r:id="rId29"/>
    <p:sldId id="342" r:id="rId30"/>
    <p:sldId id="277" r:id="rId31"/>
    <p:sldId id="278" r:id="rId32"/>
    <p:sldId id="279" r:id="rId33"/>
    <p:sldId id="286" r:id="rId34"/>
    <p:sldId id="287" r:id="rId35"/>
    <p:sldId id="288" r:id="rId36"/>
    <p:sldId id="289" r:id="rId37"/>
    <p:sldId id="290" r:id="rId38"/>
    <p:sldId id="291" r:id="rId39"/>
    <p:sldId id="370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378" r:id="rId48"/>
    <p:sldId id="379" r:id="rId49"/>
    <p:sldId id="380" r:id="rId50"/>
    <p:sldId id="381" r:id="rId51"/>
    <p:sldId id="382" r:id="rId52"/>
    <p:sldId id="383" r:id="rId53"/>
    <p:sldId id="384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04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NGÀY 08-10-2023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Ngài đã khiến sóng yên lặng gió.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mở mắt kẻ đui nhìn xem. 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đã khiến quỷ ma chạy chốn.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Ngợi khen Chúa Đấng Rô-phê-ca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2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Danh Ngài là Giê-hô-va,</a:t>
            </a:r>
            <a:endParaRPr lang="en-US" sz="4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danh Ngài là Rô-phê-ca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73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ra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8425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dẫy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lạ kì xảy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537288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dù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684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dẫy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lạ kì xảy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719676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2582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cúi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đến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4997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KHIẾN HIỆP MỘT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02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Lạy Cha khiến hiệp một </a:t>
            </a:r>
            <a:endParaRPr lang="en-US" sz="4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bằng Thần Linh yêu thương của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dẫn dắt chúng con trong niềm tin nơi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Để thế giới tin rằng Ngài đã sai Con đến đây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Lạy Cha khiến chúng con nên một thôi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39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B4EC8-B2AF-A6EE-A197-D092D0310DE2}"/>
              </a:ext>
            </a:extLst>
          </p:cNvPr>
          <p:cNvSpPr txBox="1"/>
          <p:nvPr/>
        </p:nvSpPr>
        <p:spPr>
          <a:xfrm>
            <a:off x="187354" y="359646"/>
            <a:ext cx="1200464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TÍN ĐIỀU CÁC SỨ ĐỒ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Đức Chúa Trời Toàn Năng, là Cha, là Đấng dựng nên trời đất, Tôi tin Giê-xu Christ, là Con độc sanh của Đức Chúa Trời và Chúa chúng 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được thai dựng bởi Thánh Linh, sanh bởi nữ đồng trinh Mary, chịu thương khó dưới tay Bôn-xơ Phi-lát, bị đóng đinh trên thập tự giá, chịu chết và chôn.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xuống âm phủ, đến ngày thứ ba, Ngài từ kẻ chết sống lại.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TẠ ƠN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51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tạ ơn Chúa, vì Ngài vẫn luôn yêu con.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tạ ơn Chúa, vì Ngài hằng săn sóc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tạ ơn Chúa, vì được làm con của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sống trong Ngài, cuộc đời con luôn thoả vui.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46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dù năm năm tháng, dòng đời vẫn luôn trôi qua.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dù giông tố, hằng ngày luôn vây phủ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 lòng con biết, rằng Ngài yêu con đến cùng.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mỗi bước đường, tay Ngài dắt dìu con đi.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344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 HƯNG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88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giờ này 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 trên ngôi cao quyền năng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Đấng nhân từ thương xót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ôi đoái xem quanh đây bao hoang tàn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Chúa thứ tha, gánh bao tội ác nhân gian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quăng xa đi bao buồn đau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69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lòng hiệp một dựng xây vương quốc Cha Thánh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 hết bao điều gian dối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bao ý riêng cho Cha nhân từ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lửa Thánh Linh phấn hưng bùng cháy tâm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 hết bóng tối lửa thiêng bừng sáng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194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Linh Cha tuôn đầy tràn ngập khắp quê hương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cho yêu thương Cha sẽ đổi thay cuộc sống nơi nơi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Linh Cha tuôn đầy lời chân lý Cha ban ra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Xua tan đi đau thuơng, nước Chúa Cha ngự đến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55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ơi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phấn hưng chúng con giờ này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Ngài đổi thay con 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ôi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nước Cha đến trong giờ này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 quang muôn đời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36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21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7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C38ABF-93D2-BC73-847B-EEA3728FA406}"/>
              </a:ext>
            </a:extLst>
          </p:cNvPr>
          <p:cNvSpPr txBox="1"/>
          <p:nvPr/>
        </p:nvSpPr>
        <p:spPr>
          <a:xfrm>
            <a:off x="100668" y="800310"/>
            <a:ext cx="1209133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/>
              <a:t>Ngài thăng thiên ngồi bên hữu Đức Chúa Trời Toàn Năng, là Cha.</a:t>
            </a:r>
          </a:p>
          <a:p>
            <a:endParaRPr lang="en-US" sz="3600"/>
          </a:p>
          <a:p>
            <a:r>
              <a:rPr lang="en-US" sz="3600"/>
              <a:t>Từ đó Ngài sẽ trở lại để xét đoán kẻ sống và kẻ chết.</a:t>
            </a:r>
          </a:p>
          <a:p>
            <a:endParaRPr lang="en-US" sz="3600"/>
          </a:p>
          <a:p>
            <a:r>
              <a:rPr lang="en-US" sz="3600"/>
              <a:t>Tôi tin Thánh Linh</a:t>
            </a:r>
          </a:p>
          <a:p>
            <a:endParaRPr lang="en-US" sz="3600"/>
          </a:p>
          <a:p>
            <a:r>
              <a:rPr lang="en-US" sz="3600"/>
              <a:t>Tôi tin Hội Thánh phổ thông, sự cảm thông của thánh đồ, sự tha tội, sự sống lại của thân thể và sự sống đời đời. A-men.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cs typeface="Arial" panose="020B0604020202020204" pitchFamily="34" charset="0"/>
              </a:rPr>
              <a:t>‘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Lạy Cha chúng con ở trên trời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Danh Cha được tôn thánh;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Nước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Cha được đến,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Ý Cha được nên, ở đất như ở trời!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cho chúng con hôm nay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đồ ăn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đủ ngày;</a:t>
            </a:r>
          </a:p>
        </p:txBody>
      </p:sp>
    </p:spTree>
    <p:extLst>
      <p:ext uri="{BB962C8B-B14F-4D97-AF65-F5344CB8AC3E}">
        <p14:creationId xmlns:p14="http://schemas.microsoft.com/office/powerpoint/2010/main" val="274299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tha tội cho chúng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Như chúng con đã tha những kẻ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phạm tội nghịch cùng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chúng con;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chớ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để chúng con bị cám dỗ,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Nhưng cứu chúng con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ra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khỏi điều ác!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(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Vì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nước quyền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vinh hiển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đều thuộc về Ch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a đời đời, vô cùng ,A men)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88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gia A men.</a:t>
            </a:r>
          </a:p>
        </p:txBody>
      </p:sp>
    </p:spTree>
    <p:extLst>
      <p:ext uri="{BB962C8B-B14F-4D97-AF65-F5344CB8AC3E}">
        <p14:creationId xmlns:p14="http://schemas.microsoft.com/office/powerpoint/2010/main" val="686238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Vua là Đức Chúa Trời của con, con sẽ tôn cao Ngài,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 Chúc tụng danh Ngài đến đời đời vô cùng.</a:t>
            </a:r>
            <a:endParaRPr lang="en-US" sz="6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33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 ngày con sẽ chúc tụng Chúa.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ngợi danh Ngài đến đời đời vô cùng.</a:t>
            </a:r>
            <a:endParaRPr lang="vi-VN" sz="66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56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3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Đức Giê-hô-va thật vĩ đại và đáng ca ngợi;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Sự vĩ đại vô cùng của Ngài không ai thấu hiểu được.</a:t>
            </a:r>
          </a:p>
        </p:txBody>
      </p:sp>
    </p:spTree>
    <p:extLst>
      <p:ext uri="{BB962C8B-B14F-4D97-AF65-F5344CB8AC3E}">
        <p14:creationId xmlns:p14="http://schemas.microsoft.com/office/powerpoint/2010/main" val="2807325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4</a:t>
            </a: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Thế hệ nầy qua thế hệ kia sẽ truyền tụng công việc Chúa,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công bố những việc quyền năng của Ngài.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22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5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Con suy ngẫm về sự oai nghi rực rỡ, đầy vinh quang của Chúa,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về công việc lạ lùng của Ngài.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6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Người ta sẽ công bố về quyền năng cao cả đáng sợ của Chúa,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con sẽ truyền rao sự vĩ đại của Ngài.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ta sẽ loan truyền kỷ niệm về sự tốt lành vô biên của Chúa,</a:t>
            </a:r>
            <a:endParaRPr lang="en-US" sz="6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reo mừng ca hát về đức công chính của Ngài.</a:t>
            </a:r>
          </a:p>
        </p:txBody>
      </p:sp>
    </p:spTree>
    <p:extLst>
      <p:ext uri="{BB962C8B-B14F-4D97-AF65-F5344CB8AC3E}">
        <p14:creationId xmlns:p14="http://schemas.microsoft.com/office/powerpoint/2010/main" val="240390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CHÀO CHÚA THÁNH LINH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Giê-hô-va luôn ban ơn, hay thương xót,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 nóng giận và đầy nhân từ.</a:t>
            </a:r>
            <a:endParaRPr lang="vi-VN" sz="66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31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9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Đức Giê-hô-va làm lành cho muôn người,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Ơn thương xót của Ngài ở trên mọi vật mà Ngài dựng nên.</a:t>
            </a:r>
          </a:p>
        </p:txBody>
      </p:sp>
    </p:spTree>
    <p:extLst>
      <p:ext uri="{BB962C8B-B14F-4D97-AF65-F5344CB8AC3E}">
        <p14:creationId xmlns:p14="http://schemas.microsoft.com/office/powerpoint/2010/main" val="1507702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10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Lạy Đức Giê-hô-va, các công việc Ngài sẽ ca ngợi Ngài;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Những người trung tín với Ngài cũng sẽ chúc tụng Ngài.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96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11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Họ sẽ nói về vinh quang của vương quốc Chúa,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Thuật lại quyền năng của Ngài,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657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12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Để bày tỏ cho loài người biết công việc quyền năng của Chúa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vinh quang oai nghi của vương quốc Ngài.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5781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Vương quốc Chúa là vương quốc đời đời,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 cai trị của Chúa tồn tại từ thế hệ nầy qua thế hệ kia.</a:t>
            </a:r>
          </a:p>
        </p:txBody>
      </p:sp>
    </p:spTree>
    <p:extLst>
      <p:ext uri="{BB962C8B-B14F-4D97-AF65-F5344CB8AC3E}">
        <p14:creationId xmlns:p14="http://schemas.microsoft.com/office/powerpoint/2010/main" val="25777097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Giê-hô-va nâng đỡ mọi người sa ngã,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vực dậy mọi kẻ ngã lòng.</a:t>
            </a:r>
            <a:endParaRPr lang="vi-VN" sz="66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008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15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Con mắt muôn vật đều ngửa trông Chúa,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Chúa ban cho chúng thức ăn đúng kỳ.</a:t>
            </a:r>
          </a:p>
        </p:txBody>
      </p:sp>
    </p:spTree>
    <p:extLst>
      <p:ext uri="{BB962C8B-B14F-4D97-AF65-F5344CB8AC3E}">
        <p14:creationId xmlns:p14="http://schemas.microsoft.com/office/powerpoint/2010/main" val="24756865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16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Chúa rộng mở tay Ngài,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Làm thỏa nguyện mọi loài sinh vật.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332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17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Đức Giê-hô-va là công chính trong mọi đường lối Ngài,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đầy nhân từ trong mọi công việc Ngài.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4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Chúa Thánh Linh ơi</a:t>
            </a:r>
            <a:r>
              <a:rPr lang="en-US" sz="4000" dirty="0">
                <a:cs typeface="Arial" panose="020B0604020202020204" pitchFamily="34" charset="0"/>
              </a:rPr>
              <a:t>!</a:t>
            </a:r>
            <a:r>
              <a:rPr lang="vi-VN" sz="4000" dirty="0">
                <a:cs typeface="Arial" panose="020B0604020202020204" pitchFamily="34" charset="0"/>
              </a:rPr>
              <a:t> </a:t>
            </a:r>
            <a:r>
              <a:rPr lang="en-US" sz="4000" dirty="0">
                <a:cs typeface="Arial" panose="020B0604020202020204" pitchFamily="34" charset="0"/>
              </a:rPr>
              <a:t>C</a:t>
            </a:r>
            <a:r>
              <a:rPr lang="vi-VN" sz="4000" dirty="0">
                <a:cs typeface="Arial" panose="020B0604020202020204" pitchFamily="34" charset="0"/>
              </a:rPr>
              <a:t>on xin chào Chúa</a:t>
            </a:r>
            <a:r>
              <a:rPr lang="en-US" sz="4000" dirty="0"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Buổi sáng tươi vui trong năng quyền Ngài.</a:t>
            </a:r>
            <a:endParaRPr lang="en-US" sz="4000" dirty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Chúa Thánh Linh ơi</a:t>
            </a:r>
            <a:r>
              <a:rPr lang="en-US" sz="4000" dirty="0">
                <a:cs typeface="Arial" panose="020B0604020202020204" pitchFamily="34" charset="0"/>
              </a:rPr>
              <a:t>!</a:t>
            </a:r>
            <a:r>
              <a:rPr lang="vi-VN" sz="4000" dirty="0">
                <a:cs typeface="Arial" panose="020B0604020202020204" pitchFamily="34" charset="0"/>
              </a:rPr>
              <a:t> </a:t>
            </a:r>
            <a:r>
              <a:rPr lang="en-US" sz="4000" dirty="0">
                <a:cs typeface="Arial" panose="020B0604020202020204" pitchFamily="34" charset="0"/>
              </a:rPr>
              <a:t>C</a:t>
            </a:r>
            <a:r>
              <a:rPr lang="vi-VN" sz="4000" dirty="0">
                <a:cs typeface="Arial" panose="020B0604020202020204" pitchFamily="34" charset="0"/>
              </a:rPr>
              <a:t>on xin chào Chúa</a:t>
            </a:r>
            <a:r>
              <a:rPr lang="en-US" sz="4000" dirty="0"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18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Đức Giê-hô-va ở gần mọi người cầu khẩn Ngài,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Tức ở gần mọi người thành tâm cầu khẩn Ngài.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483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19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Ngài làm thỏa nguyện mọi người kính sợ Ngài,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Cũng nghe tiếng kêu cầu của họ và giải cứu họ.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8580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20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Đức Giê-hô-va bảo vệ mọi người yêu mến Ngài,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Nhưng Ngài hủy diệt mọi kẻ ác.</a:t>
            </a:r>
          </a:p>
        </p:txBody>
      </p:sp>
    </p:spTree>
    <p:extLst>
      <p:ext uri="{BB962C8B-B14F-4D97-AF65-F5344CB8AC3E}">
        <p14:creationId xmlns:p14="http://schemas.microsoft.com/office/powerpoint/2010/main" val="22625465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21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Miệng con sẽ cất tiếng ca ngợi Đức Giê-hô-va;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Nguyện mọi loài xác thịt chúc tụng danh thánh của Ngài cho đến đời đời vô cùng.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6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cs typeface="Arial" panose="020B0604020202020204" pitchFamily="34" charset="0"/>
              </a:rPr>
              <a:t>Thần</a:t>
            </a:r>
            <a:r>
              <a:rPr lang="en-US" sz="4000" dirty="0">
                <a:cs typeface="Arial" panose="020B0604020202020204" pitchFamily="34" charset="0"/>
              </a:rPr>
              <a:t> </a:t>
            </a:r>
            <a:r>
              <a:rPr lang="en-US" sz="4000" dirty="0" err="1">
                <a:cs typeface="Arial" panose="020B0604020202020204" pitchFamily="34" charset="0"/>
              </a:rPr>
              <a:t>Linh</a:t>
            </a:r>
            <a:r>
              <a:rPr lang="en-US" sz="4000" dirty="0">
                <a:cs typeface="Arial" panose="020B0604020202020204" pitchFamily="34" charset="0"/>
              </a:rPr>
              <a:t> </a:t>
            </a:r>
            <a:r>
              <a:rPr lang="en-US" sz="4000" dirty="0" err="1">
                <a:cs typeface="Arial" panose="020B0604020202020204" pitchFamily="34" charset="0"/>
              </a:rPr>
              <a:t>sự</a:t>
            </a:r>
            <a:r>
              <a:rPr lang="en-US" sz="4000" dirty="0">
                <a:cs typeface="Arial" panose="020B0604020202020204" pitchFamily="34" charset="0"/>
              </a:rPr>
              <a:t> </a:t>
            </a:r>
            <a:r>
              <a:rPr lang="en-US" sz="4000" dirty="0" err="1">
                <a:cs typeface="Arial" panose="020B0604020202020204" pitchFamily="34" charset="0"/>
              </a:rPr>
              <a:t>sống</a:t>
            </a:r>
            <a:r>
              <a:rPr lang="en-US" sz="4000" dirty="0">
                <a:cs typeface="Arial" panose="020B0604020202020204" pitchFamily="34" charset="0"/>
              </a:rPr>
              <a:t>, </a:t>
            </a:r>
            <a:r>
              <a:rPr lang="en-US" sz="4000" dirty="0" err="1">
                <a:cs typeface="Arial" panose="020B0604020202020204" pitchFamily="34" charset="0"/>
              </a:rPr>
              <a:t>xin</a:t>
            </a:r>
            <a:r>
              <a:rPr lang="en-US" sz="4000" dirty="0">
                <a:cs typeface="Arial" panose="020B0604020202020204" pitchFamily="34" charset="0"/>
              </a:rPr>
              <a:t> </a:t>
            </a:r>
            <a:r>
              <a:rPr lang="en-US" sz="4000" dirty="0" err="1">
                <a:cs typeface="Arial" panose="020B0604020202020204" pitchFamily="34" charset="0"/>
              </a:rPr>
              <a:t>Ngài</a:t>
            </a:r>
            <a:r>
              <a:rPr lang="en-US" sz="4000" dirty="0">
                <a:cs typeface="Arial" panose="020B0604020202020204" pitchFamily="34" charset="0"/>
              </a:rPr>
              <a:t> </a:t>
            </a:r>
            <a:r>
              <a:rPr lang="en-US" sz="4000" dirty="0" err="1">
                <a:cs typeface="Arial" panose="020B0604020202020204" pitchFamily="34" charset="0"/>
              </a:rPr>
              <a:t>hãy</a:t>
            </a:r>
            <a:r>
              <a:rPr lang="en-US" sz="4000" dirty="0">
                <a:cs typeface="Arial" panose="020B0604020202020204" pitchFamily="34" charset="0"/>
              </a:rPr>
              <a:t> </a:t>
            </a:r>
            <a:r>
              <a:rPr lang="en-US" sz="4000" dirty="0" err="1">
                <a:cs typeface="Arial" panose="020B0604020202020204" pitchFamily="34" charset="0"/>
              </a:rPr>
              <a:t>đến</a:t>
            </a:r>
            <a:r>
              <a:rPr lang="en-US" sz="4000" dirty="0"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48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Danh Ngài là Giê-hô-va,</a:t>
            </a:r>
            <a:endParaRPr lang="en-US" sz="4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danh Ngài là Rô-phê-ca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3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Ngài đã khiến kẻ chết được sống.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Ngài đã khiến kẻ què được đi. 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đã khiến kẻ phung được sạch.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Ngài đã cất hết bao buồn đau.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Danh Ngài là Giê-hô-va,</a:t>
            </a:r>
            <a:endParaRPr lang="en-US" sz="4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danh Ngài là Rô-phê-ca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1459</Words>
  <Application>Microsoft Office PowerPoint</Application>
  <PresentationFormat>Widescreen</PresentationFormat>
  <Paragraphs>210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67</cp:revision>
  <dcterms:created xsi:type="dcterms:W3CDTF">2022-02-21T03:27:55Z</dcterms:created>
  <dcterms:modified xsi:type="dcterms:W3CDTF">2023-10-07T14:48:28Z</dcterms:modified>
</cp:coreProperties>
</file>