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8CB7-C20C-4B7A-87B9-9EDEC2E14F88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003A-1204-47BA-BD56-640B7B96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0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8CB7-C20C-4B7A-87B9-9EDEC2E14F88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003A-1204-47BA-BD56-640B7B96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2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8CB7-C20C-4B7A-87B9-9EDEC2E14F88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003A-1204-47BA-BD56-640B7B96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7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8CB7-C20C-4B7A-87B9-9EDEC2E14F88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003A-1204-47BA-BD56-640B7B96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8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8CB7-C20C-4B7A-87B9-9EDEC2E14F88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003A-1204-47BA-BD56-640B7B96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3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8CB7-C20C-4B7A-87B9-9EDEC2E14F88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003A-1204-47BA-BD56-640B7B96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1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8CB7-C20C-4B7A-87B9-9EDEC2E14F88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003A-1204-47BA-BD56-640B7B96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3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8CB7-C20C-4B7A-87B9-9EDEC2E14F88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003A-1204-47BA-BD56-640B7B96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5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8CB7-C20C-4B7A-87B9-9EDEC2E14F88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003A-1204-47BA-BD56-640B7B96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1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8CB7-C20C-4B7A-87B9-9EDEC2E14F88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003A-1204-47BA-BD56-640B7B96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7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8CB7-C20C-4B7A-87B9-9EDEC2E14F88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003A-1204-47BA-BD56-640B7B96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5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28CB7-C20C-4B7A-87B9-9EDEC2E14F88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3003A-1204-47BA-BD56-640B7B96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6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09-04-2023)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09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cất tiếng hát ngợi khen Chúa!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 Nissi, Nissi!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của mọi đắc thắng vinh quang,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ban cho ta chiến thắng thế gian.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45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ta luôn đắc thắng nghèo đói,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ta luôn đắc thắng bệnh tật.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ta luôn đắc thắng buồn chán.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nay chiến thắng thuộc về ta.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81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Amen! Amen! Amen!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tiếng hát khen danh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Cha ta đắc thắng.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chiến thắng thuộc về ta.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Amen! Amen! Amen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31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34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Chúa, Chúa ơi! Cho con gần Chúa hơn.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Chúa, phước thay cho người theo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Chúa, để con không cảm thấy cô đơn.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Cha, để con yêu Cha nhiều hơn!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384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trông mong Cha, từ sáng sớm trưa ban chiều.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tâm linh con gần Chúa mãi không lìa xa.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yêu Cha luôn vì con được gần bên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ơi! Cho con được gần bên Chúa muôn đời.</a:t>
            </a:r>
          </a:p>
        </p:txBody>
      </p:sp>
    </p:spTree>
    <p:extLst>
      <p:ext uri="{BB962C8B-B14F-4D97-AF65-F5344CB8AC3E}">
        <p14:creationId xmlns:p14="http://schemas.microsoft.com/office/powerpoint/2010/main" val="2226275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bao lúc khó nguy hay khổ đau,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đợi trông Chúa luôn luôn mỗi ngày.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trong trũng bóng đêm, Ngài luôn ở bên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Cha khiến con luôn bình an.</a:t>
            </a:r>
          </a:p>
        </p:txBody>
      </p:sp>
    </p:spTree>
    <p:extLst>
      <p:ext uri="{BB962C8B-B14F-4D97-AF65-F5344CB8AC3E}">
        <p14:creationId xmlns:p14="http://schemas.microsoft.com/office/powerpoint/2010/main" val="380553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BÀI CA SAI ĐI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347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056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dật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2929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23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kìa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62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Kìa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chi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252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8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chốn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80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0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9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 CHÚC TÔN GIÊ-XU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279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Giê-xu! Chúc tôn Giê-xu!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con luôn vui trong Danh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linh, cả cuộc sống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hồn thuộc Ngài, duy Chúa!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 muôn vua: Giê-xu! Chúa muôn chúa: Giê-xu.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chết thế vì con, tình Cha cao quý.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 muôn vua: Giê-xu!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muôn chúa: Giê-xu.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 quang duy thuộc Ngài đến muôn ngàn năm.</a:t>
            </a:r>
          </a:p>
        </p:txBody>
      </p:sp>
    </p:spTree>
    <p:extLst>
      <p:ext uri="{BB962C8B-B14F-4D97-AF65-F5344CB8AC3E}">
        <p14:creationId xmlns:p14="http://schemas.microsoft.com/office/powerpoint/2010/main" val="916277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ĐÃ SỐNG LẠI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123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Giê-xu, quyền bính trong tay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đã sống lại, chiến thắng cõi chết.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78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đã sống lại. Chúa đã sống lại. Ha-le-lu-gia.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đã sống lại. Đưa tay cao lên tôn thờ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Vỗ tay cho đều. Ngợi khen Chúa ta.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532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 NISSI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68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688</Words>
  <Application>Microsoft Office PowerPoint</Application>
  <PresentationFormat>Widescreen</PresentationFormat>
  <Paragraphs>113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Nội dung</dc:title>
  <dc:creator>Windows User</dc:creator>
  <cp:lastModifiedBy>Admin</cp:lastModifiedBy>
  <cp:revision>3</cp:revision>
  <dcterms:created xsi:type="dcterms:W3CDTF">2022-02-21T03:36:59Z</dcterms:created>
  <dcterms:modified xsi:type="dcterms:W3CDTF">2023-04-08T14:32:59Z</dcterms:modified>
</cp:coreProperties>
</file>