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80" r:id="rId3"/>
    <p:sldId id="343" r:id="rId4"/>
    <p:sldId id="633" r:id="rId5"/>
    <p:sldId id="648" r:id="rId6"/>
    <p:sldId id="257" r:id="rId7"/>
    <p:sldId id="258" r:id="rId8"/>
    <p:sldId id="682" r:id="rId9"/>
    <p:sldId id="649" r:id="rId10"/>
    <p:sldId id="352" r:id="rId11"/>
    <p:sldId id="354" r:id="rId12"/>
    <p:sldId id="366" r:id="rId13"/>
    <p:sldId id="683" r:id="rId14"/>
    <p:sldId id="684" r:id="rId15"/>
    <p:sldId id="685" r:id="rId16"/>
    <p:sldId id="262" r:id="rId17"/>
    <p:sldId id="686" r:id="rId18"/>
    <p:sldId id="687" r:id="rId19"/>
    <p:sldId id="688" r:id="rId20"/>
    <p:sldId id="689" r:id="rId21"/>
    <p:sldId id="650" r:id="rId22"/>
    <p:sldId id="651" r:id="rId23"/>
    <p:sldId id="652" r:id="rId24"/>
    <p:sldId id="259" r:id="rId25"/>
    <p:sldId id="260" r:id="rId26"/>
    <p:sldId id="363" r:id="rId27"/>
    <p:sldId id="598" r:id="rId28"/>
    <p:sldId id="543" r:id="rId29"/>
    <p:sldId id="290" r:id="rId30"/>
    <p:sldId id="291" r:id="rId31"/>
    <p:sldId id="483" r:id="rId32"/>
    <p:sldId id="626" r:id="rId33"/>
    <p:sldId id="627" r:id="rId34"/>
    <p:sldId id="628" r:id="rId35"/>
    <p:sldId id="629" r:id="rId36"/>
    <p:sldId id="64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1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318" y="96"/>
      </p:cViewPr>
      <p:guideLst/>
    </p:cSldViewPr>
  </p:slideViewPr>
  <p:outlineViewPr>
    <p:cViewPr>
      <p:scale>
        <a:sx n="33" d="100"/>
        <a:sy n="33" d="100"/>
      </p:scale>
      <p:origin x="0" y="-1720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D980-437F-471D-A6D7-9DFF3CF23579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3741-4A97-4EEA-8791-DCACCEB9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2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3741-4A97-4EEA-8791-DCACCEB99A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(NGÀY 09-06-2024)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Ha-lê-lu-ja. Ha-lê-lu-ja. Ha-lê-lu-ja.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Ha-lê-lu-ja. Ha-lê-lu-ja. Ha-lê-lu-ja. </a:t>
            </a:r>
          </a:p>
        </p:txBody>
      </p:sp>
    </p:spTree>
    <p:extLst>
      <p:ext uri="{BB962C8B-B14F-4D97-AF65-F5344CB8AC3E}">
        <p14:creationId xmlns:p14="http://schemas.microsoft.com/office/powerpoint/2010/main" val="3583333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ngợi khen Đức Giê-hô-va trong nơi thánh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ngợi khen Ngài trên bầu trời về quyền năng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ngợi khen Ngài về các việc quyền năng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ngợi khen Ngài tùy theo sự oai nghi Chúa.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8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Thổi kèn lên ngợi khen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Gảy đàn lên ca tụng danh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Đánh trống cơm, nhảy múa ca ngợi.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Mọi điều trong ta hãy ngợi khen Cha</a:t>
            </a:r>
          </a:p>
        </p:txBody>
      </p:sp>
    </p:spTree>
    <p:extLst>
      <p:ext uri="{BB962C8B-B14F-4D97-AF65-F5344CB8AC3E}">
        <p14:creationId xmlns:p14="http://schemas.microsoft.com/office/powerpoint/2010/main" val="22566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0D05F1-011C-C40C-6501-C1FA0DDD5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508DA8-D3A8-CD4F-55A5-06CB7DDCA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NĂNG LỚN THAY</a:t>
            </a:r>
          </a:p>
        </p:txBody>
      </p:sp>
    </p:spTree>
    <p:extLst>
      <p:ext uri="{BB962C8B-B14F-4D97-AF65-F5344CB8AC3E}">
        <p14:creationId xmlns:p14="http://schemas.microsoft.com/office/powerpoint/2010/main" val="604459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3754DB-0385-9F4E-CD8B-D93E95BE7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D425D9-7A16-5D59-8DAF-0C6C37B99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quyền năng lớn thay,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ai vinh quang giống như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khiên che thân cho những ai cậy trông,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 nương nơi Chúa.</a:t>
            </a:r>
          </a:p>
        </p:txBody>
      </p:sp>
    </p:spTree>
    <p:extLst>
      <p:ext uri="{BB962C8B-B14F-4D97-AF65-F5344CB8AC3E}">
        <p14:creationId xmlns:p14="http://schemas.microsoft.com/office/powerpoint/2010/main" val="2433176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33FE17-EBFF-68CB-37DB-9B422997C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A08928-0E4F-6A63-F105-4A32D11E4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 Ngài nhớ giao ước đến muô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đời,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 năm không quên lời phán hứa.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khoan nhân Chúa lớn vô cùng,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thành tín Ngài cao lắm thay. </a:t>
            </a:r>
          </a:p>
        </p:txBody>
      </p:sp>
    </p:spTree>
    <p:extLst>
      <p:ext uri="{BB962C8B-B14F-4D97-AF65-F5344CB8AC3E}">
        <p14:creationId xmlns:p14="http://schemas.microsoft.com/office/powerpoint/2010/main" val="1965709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B62D7C-68B1-A372-4981-4C8B9584F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A42450-A3ED-6AD7-65A6-B417DECF6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it-IT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Ha-lê-lu-gia! Ha-lê-lu-gia.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Ha-lê-lu-gia. Amen! Amen!</a:t>
            </a:r>
            <a:endParaRPr lang="vi-VN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40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HẰNG CÒN MUÔN ĐỜI</a:t>
            </a:r>
          </a:p>
        </p:txBody>
      </p:sp>
    </p:spTree>
    <p:extLst>
      <p:ext uri="{BB962C8B-B14F-4D97-AF65-F5344CB8AC3E}">
        <p14:creationId xmlns:p14="http://schemas.microsoft.com/office/powerpoint/2010/main" val="2843085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năng thay! Vua hằng còn muôn đời.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nơi ẩn náu yên lành, là đồn lũy của chúng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30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Gô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gô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-xu!</a:t>
            </a:r>
          </a:p>
        </p:txBody>
      </p:sp>
    </p:spTree>
    <p:extLst>
      <p:ext uri="{BB962C8B-B14F-4D97-AF65-F5344CB8AC3E}">
        <p14:creationId xmlns:p14="http://schemas.microsoft.com/office/powerpoint/2010/main" val="167452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-xu!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-xu!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2476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NGƯỚC MẮT NHÌN LÊN</a:t>
            </a:r>
          </a:p>
        </p:txBody>
      </p:sp>
    </p:spTree>
    <p:extLst>
      <p:ext uri="{BB962C8B-B14F-4D97-AF65-F5344CB8AC3E}">
        <p14:creationId xmlns:p14="http://schemas.microsoft.com/office/powerpoint/2010/main" val="2886059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ngước mắt nhìn lên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tiếp trợ tôi đến từ đâu?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ngước mắt nhìn lên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tiếp trợ tôi đến nơi Ngài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59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ngước mắt nhìn lên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tiếp trợ tôi đến từ đâu?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ngước mắt nhìn lên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tiếp trợ tôi đến nơi Ngài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28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Giê-hô-va, là Đấng gìn giữ dân Ngài,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hề nhắm mắt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Giê-hô-va, là bóng che ở bên cạnh ngươi</a:t>
            </a:r>
            <a:endParaRPr lang="vi-VN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57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Mặt trời sẽ không rọi lúc ban ngày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Và mặt trăng cũng không hại ban đêm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Ngài sẽ giữ gìn chúng ta khỏi mọi sợ hãi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Ngài sẽ giữ gìn chúng ta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từ nay cho đến đời đời...</a:t>
            </a:r>
          </a:p>
        </p:txBody>
      </p:sp>
    </p:spTree>
    <p:extLst>
      <p:ext uri="{BB962C8B-B14F-4D97-AF65-F5344CB8AC3E}">
        <p14:creationId xmlns:p14="http://schemas.microsoft.com/office/powerpoint/2010/main" val="3436157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81CC-6707-360F-53EC-7B0967764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11D803-A64D-97DD-6A53-F74A2A22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324346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0B7F-F6E8-4150-622A-1EE2F588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sz="10700" dirty="0" err="1">
                <a:solidFill>
                  <a:srgbClr val="FF0000"/>
                </a:solidFill>
              </a:rPr>
              <a:t>Thi</a:t>
            </a:r>
            <a:r>
              <a:rPr lang="en-US" sz="10700" dirty="0">
                <a:solidFill>
                  <a:srgbClr val="FF0000"/>
                </a:solidFill>
              </a:rPr>
              <a:t> </a:t>
            </a:r>
            <a:r>
              <a:rPr lang="en-US" sz="10700" dirty="0" err="1">
                <a:solidFill>
                  <a:srgbClr val="FF0000"/>
                </a:solidFill>
              </a:rPr>
              <a:t>Thiên</a:t>
            </a:r>
            <a:r>
              <a:rPr lang="en-US" sz="10700" dirty="0">
                <a:solidFill>
                  <a:srgbClr val="FF0000"/>
                </a:solidFill>
              </a:rPr>
              <a:t> 121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40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Tôi ngước mắt lên trên núi: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Sự cứu giúp tôi đến từ đâu?</a:t>
            </a: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Ngài thăng thiên ngồi bên hữu Đức Chúa Trời Toàn Năng, là Cha.</a:t>
            </a:r>
          </a:p>
          <a:p>
            <a:endParaRPr lang="en-US" sz="3600" b="1"/>
          </a:p>
          <a:p>
            <a:r>
              <a:rPr lang="en-US" sz="3600" b="1"/>
              <a:t>Từ đó Ngài sẽ trở lại để xét đoán kẻ sống và kẻ chết.</a:t>
            </a:r>
          </a:p>
          <a:p>
            <a:endParaRPr lang="en-US" sz="3600" b="1"/>
          </a:p>
          <a:p>
            <a:r>
              <a:rPr lang="en-US" sz="3600" b="1"/>
              <a:t>Tôi tin Thánh Linh</a:t>
            </a:r>
          </a:p>
          <a:p>
            <a:endParaRPr lang="en-US" sz="3600" b="1"/>
          </a:p>
          <a:p>
            <a:r>
              <a:rPr lang="en-US" sz="3600" b="1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Sự cứu giúp tôi đến từ Đức Giê-hô-va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Là Đấng dựng nên trời và đất.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không để cho chân ngươi trượt ngã;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 gìn giữ ngươi không hề buồn ngủ.</a:t>
            </a:r>
          </a:p>
        </p:txBody>
      </p:sp>
    </p:spTree>
    <p:extLst>
      <p:ext uri="{BB962C8B-B14F-4D97-AF65-F5344CB8AC3E}">
        <p14:creationId xmlns:p14="http://schemas.microsoft.com/office/powerpoint/2010/main" val="2077846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 gìn giữ Y-sơ-ra-ên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hề chợp mắt cũng không buồn ngủ.</a:t>
            </a:r>
          </a:p>
        </p:txBody>
      </p:sp>
    </p:spTree>
    <p:extLst>
      <p:ext uri="{BB962C8B-B14F-4D97-AF65-F5344CB8AC3E}">
        <p14:creationId xmlns:p14="http://schemas.microsoft.com/office/powerpoint/2010/main" val="1172583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Giê-hô-va là Đấng gìn giữ ngươi;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Giê-hô-va là bóng che ở bên phải ngươi.</a:t>
            </a:r>
          </a:p>
        </p:txBody>
      </p:sp>
    </p:spTree>
    <p:extLst>
      <p:ext uri="{BB962C8B-B14F-4D97-AF65-F5344CB8AC3E}">
        <p14:creationId xmlns:p14="http://schemas.microsoft.com/office/powerpoint/2010/main" val="201762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Mặt trời sẽ không hại ngươi lúc ban ngày,</a:t>
            </a:r>
            <a:endParaRPr lang="en-US" sz="66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Mặt trăng cũng không hại ngươi trong ban đêm.</a:t>
            </a:r>
          </a:p>
        </p:txBody>
      </p:sp>
    </p:spTree>
    <p:extLst>
      <p:ext uri="{BB962C8B-B14F-4D97-AF65-F5344CB8AC3E}">
        <p14:creationId xmlns:p14="http://schemas.microsoft.com/office/powerpoint/2010/main" val="2667836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Đức Giê-hô-va sẽ gìn giữ ngươi khỏi mọi tai họa.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Ngài sẽ gìn giữ mạng sống ngươi.</a:t>
            </a:r>
          </a:p>
        </p:txBody>
      </p:sp>
    </p:spTree>
    <p:extLst>
      <p:ext uri="{BB962C8B-B14F-4D97-AF65-F5344CB8AC3E}">
        <p14:creationId xmlns:p14="http://schemas.microsoft.com/office/powerpoint/2010/main" val="2629911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Đức Giê-hô-va sẽ gìn giữ ngươi</a:t>
            </a:r>
            <a:endParaRPr lang="en-US" sz="66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Khi ra khi vào,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Từ nay cho đến đời đời.</a:t>
            </a:r>
          </a:p>
        </p:txBody>
      </p:sp>
    </p:spTree>
    <p:extLst>
      <p:ext uri="{BB962C8B-B14F-4D97-AF65-F5344CB8AC3E}">
        <p14:creationId xmlns:p14="http://schemas.microsoft.com/office/powerpoint/2010/main" val="429215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067B2D-B4CD-2452-AC04-4D6B1D0076FF}"/>
              </a:ext>
            </a:extLst>
          </p:cNvPr>
          <p:cNvSpPr txBox="1"/>
          <p:nvPr/>
        </p:nvSpPr>
        <p:spPr>
          <a:xfrm>
            <a:off x="1" y="165352"/>
            <a:ext cx="121920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4</a:t>
            </a:r>
            <a:r>
              <a:rPr lang="en-US" sz="6600"/>
              <a:t>Đấng ngự trên trời sẽ cười,</a:t>
            </a:r>
          </a:p>
          <a:p>
            <a:r>
              <a:rPr lang="en-US" sz="6600"/>
              <a:t>   Chúa sẽ chế nhạo chúng.</a:t>
            </a:r>
          </a:p>
          <a:p>
            <a:endParaRPr lang="en-US" sz="66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pPr algn="ctr"/>
            <a:r>
              <a:rPr lang="en-US" sz="3200">
                <a:solidFill>
                  <a:srgbClr val="FF0000"/>
                </a:solidFill>
              </a:rPr>
              <a:t>Thi-Thiên ( 2:4 )</a:t>
            </a:r>
          </a:p>
        </p:txBody>
      </p:sp>
    </p:spTree>
    <p:extLst>
      <p:ext uri="{BB962C8B-B14F-4D97-AF65-F5344CB8AC3E}">
        <p14:creationId xmlns:p14="http://schemas.microsoft.com/office/powerpoint/2010/main" val="427824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XƯỚNG VÀ CHÚC TỤNG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1. Hãy hát xướng và chúc tụng, linh hồn ta hỡi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Từ ánh sáng soi chiếu cho đến tận khuya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Tình yêu Chúa mãi vững bền, con ngợi ca hoài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Hãy hát xướng và chúc tụng, trọn hồn linh này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Trọn đời sống con chỉ kiếm tìm điều duy nhất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được ở trong chính nhà Vua của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Vạn ngày ở nơi khác chẳng bằng ở trong nhà của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xướng và chúc tụng, trọn hồn linh này</a:t>
            </a:r>
          </a:p>
        </p:txBody>
      </p:sp>
    </p:spTree>
    <p:extLst>
      <p:ext uri="{BB962C8B-B14F-4D97-AF65-F5344CB8AC3E}">
        <p14:creationId xmlns:p14="http://schemas.microsoft.com/office/powerpoint/2010/main" val="110214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Lòng con đã xem tất cả mọi sự như lỗ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tình Chúa yêu mến con mãi còn luôn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Cứu Chúa của con, con mừng vui hoài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xướng và chúc tụng, trọn hồn linh này</a:t>
            </a:r>
          </a:p>
        </p:txBody>
      </p:sp>
    </p:spTree>
    <p:extLst>
      <p:ext uri="{BB962C8B-B14F-4D97-AF65-F5344CB8AC3E}">
        <p14:creationId xmlns:p14="http://schemas.microsoft.com/office/powerpoint/2010/main" val="97001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ĐIỀU TRONG TA HÃY NGỢI KHEN CHA</a:t>
            </a:r>
          </a:p>
        </p:txBody>
      </p:sp>
    </p:spTree>
    <p:extLst>
      <p:ext uri="{BB962C8B-B14F-4D97-AF65-F5344CB8AC3E}">
        <p14:creationId xmlns:p14="http://schemas.microsoft.com/office/powerpoint/2010/main" val="2652590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982</Words>
  <Application>Microsoft Office PowerPoint</Application>
  <PresentationFormat>Widescreen</PresentationFormat>
  <Paragraphs>161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Thi Thiên 121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HOI THANH VUI MUNG</cp:lastModifiedBy>
  <cp:revision>151</cp:revision>
  <dcterms:created xsi:type="dcterms:W3CDTF">2022-02-21T03:27:55Z</dcterms:created>
  <dcterms:modified xsi:type="dcterms:W3CDTF">2024-06-08T12:50:15Z</dcterms:modified>
</cp:coreProperties>
</file>