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09-07-2023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0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khao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87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khao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03083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 vì gió. Thổi đến nơi đây.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 thổi đến nơi đây, thổi cháy tâm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theo luồng gió. Biến đổi đời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theo lời Chúa. Sống mãi đời vui.</a:t>
            </a:r>
          </a:p>
        </p:txBody>
      </p:sp>
    </p:spTree>
    <p:extLst>
      <p:ext uri="{BB962C8B-B14F-4D97-AF65-F5344CB8AC3E}">
        <p14:creationId xmlns:p14="http://schemas.microsoft.com/office/powerpoint/2010/main" val="62538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4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lúc, trong mỗi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 trong mọi nơi.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ngợi Ngài mỗi lúc trong mỗi nơi nơi bởi môi miệng nầy,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KHÁT KHAO NGÀI</a:t>
            </a:r>
          </a:p>
        </p:txBody>
      </p:sp>
    </p:spTree>
    <p:extLst>
      <p:ext uri="{BB962C8B-B14F-4D97-AF65-F5344CB8AC3E}">
        <p14:creationId xmlns:p14="http://schemas.microsoft.com/office/powerpoint/2010/main" val="81183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957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Xin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</p:txBody>
      </p:sp>
    </p:spTree>
    <p:extLst>
      <p:ext uri="{BB962C8B-B14F-4D97-AF65-F5344CB8AC3E}">
        <p14:creationId xmlns:p14="http://schemas.microsoft.com/office/powerpoint/2010/main" val="132681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41808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47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24728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70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259136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6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6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mới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0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Cha</a:t>
            </a:r>
          </a:p>
        </p:txBody>
      </p:sp>
    </p:spTree>
    <p:extLst>
      <p:ext uri="{BB962C8B-B14F-4D97-AF65-F5344CB8AC3E}">
        <p14:creationId xmlns:p14="http://schemas.microsoft.com/office/powerpoint/2010/main" val="2626155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ơn</a:t>
            </a:r>
          </a:p>
        </p:txBody>
      </p:sp>
    </p:spTree>
    <p:extLst>
      <p:ext uri="{BB962C8B-B14F-4D97-AF65-F5344CB8AC3E}">
        <p14:creationId xmlns:p14="http://schemas.microsoft.com/office/powerpoint/2010/main" val="418655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</a:p>
        </p:txBody>
      </p:sp>
    </p:spTree>
    <p:extLst>
      <p:ext uri="{BB962C8B-B14F-4D97-AF65-F5344CB8AC3E}">
        <p14:creationId xmlns:p14="http://schemas.microsoft.com/office/powerpoint/2010/main" val="1432700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54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1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23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9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82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48126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85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26891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711</Words>
  <Application>Microsoft Office PowerPoint</Application>
  <PresentationFormat>Widescreen</PresentationFormat>
  <Paragraphs>141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2023-07-08T15:29:32Z</dcterms:modified>
</cp:coreProperties>
</file>