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09-10-2022)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đường tôi đi, tôi biết Chúa đi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bao khổ nạn vẫn luôn an bình.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hồn dịu êm, vì luôn luôn có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Ngài đang sống trong mỗi tâm hồn,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 lòng vững tin.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sự sống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sức mới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niềm hy vọng, trong Chúa, hỡi Cha!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sức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đời sống.</a:t>
            </a:r>
          </a:p>
        </p:txBody>
      </p:sp>
    </p:spTree>
    <p:extLst>
      <p:ext uri="{BB962C8B-B14F-4D97-AF65-F5344CB8AC3E}">
        <p14:creationId xmlns:p14="http://schemas.microsoft.com/office/powerpoint/2010/main" val="22539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trọn cả tâm sức, với trọn cả đời sống.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hy vọng con từ nơi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Chúa, hỡi Cha! Trong Chúa, hỡi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trong Cha!</a:t>
            </a:r>
          </a:p>
        </p:txBody>
      </p:sp>
    </p:spTree>
    <p:extLst>
      <p:ext uri="{BB962C8B-B14F-4D97-AF65-F5344CB8AC3E}">
        <p14:creationId xmlns:p14="http://schemas.microsoft.com/office/powerpoint/2010/main" val="18538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9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Chúa, vì Ngài vẫn luôn yêu con.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Chúa, vì Ngài Ngài hằng săn sóc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Chúa, vì được làm con của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sống trong Ngài, cuộc đời con luôn thoả vui.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1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năm năm tháng, dòng đời vẫn luôn trôi qua.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giông tố, hằng ngày luôn vây phủ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lòng con biết, rằng Ngài yêu con đến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mỗi bước đường, tay Ngài dắt dìu con đi.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CẢ TẤM LÒNG</a:t>
            </a:r>
          </a:p>
        </p:txBody>
      </p:sp>
    </p:spTree>
    <p:extLst>
      <p:ext uri="{BB962C8B-B14F-4D97-AF65-F5344CB8AC3E}">
        <p14:creationId xmlns:p14="http://schemas.microsoft.com/office/powerpoint/2010/main" val="3343648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Giờ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này trọn cả tâm hồn con hướng lên Cha từ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ái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con ước ao khát khao gặp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Cha yêu, nguyện được nghe tiếng Cha dạy khuyên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2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Dẫn đưa con từng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bước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Dìu con đi theo đường lối Cha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97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Nguyện làm theo Thánh ý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Vâng phục luôn luôn trong đức tin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Dâng Chúa cuộc đời này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Yêu thương thờ phượng Ngài không thôi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6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Nguyện làm theo thánh ý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Vâng phục luôn luôn trong đức tin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Con quyết đi theo Ngài không đổi thay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83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Trọn đời nguyện chỉ theo Ngài thôi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Đấng cứu chuộc linh hồn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thứ tha biết bao lỗi lầm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35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Cha yêu, nguyện lời Cha dẫn đưa đời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Dưỡng nuôi linh hồn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Đổi thay tâm con nên mới luôn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00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162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71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6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73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VÌ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9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128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9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trời vinh quang, Vua Thánh xuống dương trần.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con người sống trong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vàng hi sinh chịu đau thương cứu người.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Ngài đang sống để đón muôn người tìm nguồn thái an.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 tôi bước đi với hi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 đêm xa dần lòng luôn vững tin.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tôi biết rõ Chúa sống quyền uy trên khắp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 luôn sống với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vui sống trong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662</Words>
  <Application>Microsoft Office PowerPoint</Application>
  <PresentationFormat>Widescreen</PresentationFormat>
  <Paragraphs>115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6</cp:revision>
  <dcterms:created xsi:type="dcterms:W3CDTF">2022-03-12T15:52:35Z</dcterms:created>
  <dcterms:modified xsi:type="dcterms:W3CDTF">2022-10-08T16:39:15Z</dcterms:modified>
</cp:coreProperties>
</file>